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3" r:id="rId5"/>
    <p:sldId id="260" r:id="rId6"/>
    <p:sldId id="262" r:id="rId7"/>
    <p:sldId id="261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944"/>
  </p:normalViewPr>
  <p:slideViewPr>
    <p:cSldViewPr snapToGrid="0" snapToObjects="1">
      <p:cViewPr varScale="1">
        <p:scale>
          <a:sx n="91" d="100"/>
          <a:sy n="91" d="100"/>
        </p:scale>
        <p:origin x="8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00D25-4585-404F-A2E0-C506E2C9C89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1DD8490-A4AB-4F19-BBD4-DBDA1A7B63FC}">
      <dgm:prSet/>
      <dgm:spPr/>
      <dgm:t>
        <a:bodyPr/>
        <a:lstStyle/>
        <a:p>
          <a:r>
            <a:rPr lang="en-US">
              <a:latin typeface="Chalkduster" panose="03050602040202020205" pitchFamily="66" charset="77"/>
            </a:rPr>
            <a:t>Grade 2: reading level 1</a:t>
          </a:r>
        </a:p>
      </dgm:t>
    </dgm:pt>
    <dgm:pt modelId="{DDC98CAF-B585-43D6-85F9-581EE3EFD4E2}" type="parTrans" cxnId="{7D457C54-4AAB-47B9-9370-A1514F00F23A}">
      <dgm:prSet/>
      <dgm:spPr/>
      <dgm:t>
        <a:bodyPr/>
        <a:lstStyle/>
        <a:p>
          <a:endParaRPr lang="en-US"/>
        </a:p>
      </dgm:t>
    </dgm:pt>
    <dgm:pt modelId="{B098370C-2A19-4033-BE09-927E9A002708}" type="sibTrans" cxnId="{7D457C54-4AAB-47B9-9370-A1514F00F23A}">
      <dgm:prSet/>
      <dgm:spPr/>
      <dgm:t>
        <a:bodyPr/>
        <a:lstStyle/>
        <a:p>
          <a:endParaRPr lang="en-US"/>
        </a:p>
      </dgm:t>
    </dgm:pt>
    <dgm:pt modelId="{0068718B-E141-4BC3-8295-5F98B83262AA}">
      <dgm:prSet/>
      <dgm:spPr/>
      <dgm:t>
        <a:bodyPr/>
        <a:lstStyle/>
        <a:p>
          <a:r>
            <a:rPr lang="en-US" dirty="0">
              <a:latin typeface="Chalkduster" panose="03050602040202020205" pitchFamily="66" charset="77"/>
            </a:rPr>
            <a:t>Used phonological awareness screen: Can identify initial sound, can blend syllables, can blend onset and rime, unable to segment sounds of words. </a:t>
          </a:r>
        </a:p>
      </dgm:t>
    </dgm:pt>
    <dgm:pt modelId="{90EAE1A1-4F07-40A7-8801-77CDFB2BAE9A}" type="parTrans" cxnId="{EF2E37F1-2F50-44D2-B96A-97079265BE09}">
      <dgm:prSet/>
      <dgm:spPr/>
      <dgm:t>
        <a:bodyPr/>
        <a:lstStyle/>
        <a:p>
          <a:endParaRPr lang="en-US"/>
        </a:p>
      </dgm:t>
    </dgm:pt>
    <dgm:pt modelId="{BCF861F5-97B0-47B7-8B56-6B1345C54BF5}" type="sibTrans" cxnId="{EF2E37F1-2F50-44D2-B96A-97079265BE09}">
      <dgm:prSet/>
      <dgm:spPr/>
      <dgm:t>
        <a:bodyPr/>
        <a:lstStyle/>
        <a:p>
          <a:endParaRPr lang="en-US"/>
        </a:p>
      </dgm:t>
    </dgm:pt>
    <dgm:pt modelId="{5910C0E3-E892-4FA4-9BD9-744AD11C5893}">
      <dgm:prSet/>
      <dgm:spPr/>
      <dgm:t>
        <a:bodyPr/>
        <a:lstStyle/>
        <a:p>
          <a:r>
            <a:rPr lang="en-US">
              <a:latin typeface="Chalkduster" panose="03050602040202020205" pitchFamily="66" charset="77"/>
            </a:rPr>
            <a:t>Developmental spelling: scored the same in March as in September. </a:t>
          </a:r>
        </a:p>
      </dgm:t>
    </dgm:pt>
    <dgm:pt modelId="{ED151D08-DB5B-412A-A351-A1D06C521479}" type="parTrans" cxnId="{E8979F7F-0B88-40E7-8BBD-64AA4A87C1BE}">
      <dgm:prSet/>
      <dgm:spPr/>
      <dgm:t>
        <a:bodyPr/>
        <a:lstStyle/>
        <a:p>
          <a:endParaRPr lang="en-US"/>
        </a:p>
      </dgm:t>
    </dgm:pt>
    <dgm:pt modelId="{107C2C21-4D56-405E-B9ED-31DEEA5FB3F9}" type="sibTrans" cxnId="{E8979F7F-0B88-40E7-8BBD-64AA4A87C1BE}">
      <dgm:prSet/>
      <dgm:spPr/>
      <dgm:t>
        <a:bodyPr/>
        <a:lstStyle/>
        <a:p>
          <a:endParaRPr lang="en-US"/>
        </a:p>
      </dgm:t>
    </dgm:pt>
    <dgm:pt modelId="{B224F263-1C22-4511-BFF3-F0931E5B2F05}">
      <dgm:prSet/>
      <dgm:spPr/>
      <dgm:t>
        <a:bodyPr/>
        <a:lstStyle/>
        <a:p>
          <a:r>
            <a:rPr lang="en-US">
              <a:latin typeface="Chalkduster" panose="03050602040202020205" pitchFamily="66" charset="77"/>
            </a:rPr>
            <a:t>Has alphabet knowledge, can identify 22/ 42 sounds taught. </a:t>
          </a:r>
        </a:p>
      </dgm:t>
    </dgm:pt>
    <dgm:pt modelId="{702B208C-758D-4E56-B862-3C5977DBD562}" type="parTrans" cxnId="{95D3DD8F-D7D5-4706-8614-74B7F41D818B}">
      <dgm:prSet/>
      <dgm:spPr/>
      <dgm:t>
        <a:bodyPr/>
        <a:lstStyle/>
        <a:p>
          <a:endParaRPr lang="en-US"/>
        </a:p>
      </dgm:t>
    </dgm:pt>
    <dgm:pt modelId="{972CD6CC-2023-40D6-BF8D-E5BA12815CE2}" type="sibTrans" cxnId="{95D3DD8F-D7D5-4706-8614-74B7F41D818B}">
      <dgm:prSet/>
      <dgm:spPr/>
      <dgm:t>
        <a:bodyPr/>
        <a:lstStyle/>
        <a:p>
          <a:endParaRPr lang="en-US"/>
        </a:p>
      </dgm:t>
    </dgm:pt>
    <dgm:pt modelId="{6FDBCE7B-6372-4E1E-BAC0-ADC2358D1AC4}" type="pres">
      <dgm:prSet presAssocID="{3B000D25-4585-404F-A2E0-C506E2C9C899}" presName="root" presStyleCnt="0">
        <dgm:presLayoutVars>
          <dgm:dir/>
          <dgm:resizeHandles val="exact"/>
        </dgm:presLayoutVars>
      </dgm:prSet>
      <dgm:spPr/>
    </dgm:pt>
    <dgm:pt modelId="{3ADD7D8D-BED4-4EE4-844F-AD7868D5DFF7}" type="pres">
      <dgm:prSet presAssocID="{3B000D25-4585-404F-A2E0-C506E2C9C899}" presName="container" presStyleCnt="0">
        <dgm:presLayoutVars>
          <dgm:dir/>
          <dgm:resizeHandles val="exact"/>
        </dgm:presLayoutVars>
      </dgm:prSet>
      <dgm:spPr/>
    </dgm:pt>
    <dgm:pt modelId="{B33C4917-10B6-47E3-82C6-23A6E53769AD}" type="pres">
      <dgm:prSet presAssocID="{21DD8490-A4AB-4F19-BBD4-DBDA1A7B63FC}" presName="compNode" presStyleCnt="0"/>
      <dgm:spPr/>
    </dgm:pt>
    <dgm:pt modelId="{691ED6B6-315A-475F-9453-71230E841C4E}" type="pres">
      <dgm:prSet presAssocID="{21DD8490-A4AB-4F19-BBD4-DBDA1A7B63FC}" presName="iconBgRect" presStyleLbl="bgShp" presStyleIdx="0" presStyleCnt="4"/>
      <dgm:spPr/>
    </dgm:pt>
    <dgm:pt modelId="{0264794A-50EB-4967-A80E-43B1B28F0398}" type="pres">
      <dgm:prSet presAssocID="{21DD8490-A4AB-4F19-BBD4-DBDA1A7B63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4C1EFA2-6350-4FA3-8EBF-CE335C4C2525}" type="pres">
      <dgm:prSet presAssocID="{21DD8490-A4AB-4F19-BBD4-DBDA1A7B63FC}" presName="spaceRect" presStyleCnt="0"/>
      <dgm:spPr/>
    </dgm:pt>
    <dgm:pt modelId="{0EF51F07-B1B6-4509-8522-6ED2D98E9FF0}" type="pres">
      <dgm:prSet presAssocID="{21DD8490-A4AB-4F19-BBD4-DBDA1A7B63FC}" presName="textRect" presStyleLbl="revTx" presStyleIdx="0" presStyleCnt="4">
        <dgm:presLayoutVars>
          <dgm:chMax val="1"/>
          <dgm:chPref val="1"/>
        </dgm:presLayoutVars>
      </dgm:prSet>
      <dgm:spPr/>
    </dgm:pt>
    <dgm:pt modelId="{131C4517-B75F-49CB-B9A3-E7271655952D}" type="pres">
      <dgm:prSet presAssocID="{B098370C-2A19-4033-BE09-927E9A002708}" presName="sibTrans" presStyleLbl="sibTrans2D1" presStyleIdx="0" presStyleCnt="0"/>
      <dgm:spPr/>
    </dgm:pt>
    <dgm:pt modelId="{0DCFD61F-0B92-4529-9A39-91044E401922}" type="pres">
      <dgm:prSet presAssocID="{0068718B-E141-4BC3-8295-5F98B83262AA}" presName="compNode" presStyleCnt="0"/>
      <dgm:spPr/>
    </dgm:pt>
    <dgm:pt modelId="{12BDBF78-7404-497A-8CF1-4FE701488260}" type="pres">
      <dgm:prSet presAssocID="{0068718B-E141-4BC3-8295-5F98B83262AA}" presName="iconBgRect" presStyleLbl="bgShp" presStyleIdx="1" presStyleCnt="4"/>
      <dgm:spPr/>
    </dgm:pt>
    <dgm:pt modelId="{98333E56-450E-460F-B72E-B443E30B78D6}" type="pres">
      <dgm:prSet presAssocID="{0068718B-E141-4BC3-8295-5F98B83262A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EC180381-7D9C-4A69-9AC7-F94A9043FCCB}" type="pres">
      <dgm:prSet presAssocID="{0068718B-E141-4BC3-8295-5F98B83262AA}" presName="spaceRect" presStyleCnt="0"/>
      <dgm:spPr/>
    </dgm:pt>
    <dgm:pt modelId="{90F661E6-B64F-450B-ADE7-3EADB46D509A}" type="pres">
      <dgm:prSet presAssocID="{0068718B-E141-4BC3-8295-5F98B83262AA}" presName="textRect" presStyleLbl="revTx" presStyleIdx="1" presStyleCnt="4">
        <dgm:presLayoutVars>
          <dgm:chMax val="1"/>
          <dgm:chPref val="1"/>
        </dgm:presLayoutVars>
      </dgm:prSet>
      <dgm:spPr/>
    </dgm:pt>
    <dgm:pt modelId="{06D6F18D-1215-4460-90D2-36955AB527CB}" type="pres">
      <dgm:prSet presAssocID="{BCF861F5-97B0-47B7-8B56-6B1345C54BF5}" presName="sibTrans" presStyleLbl="sibTrans2D1" presStyleIdx="0" presStyleCnt="0"/>
      <dgm:spPr/>
    </dgm:pt>
    <dgm:pt modelId="{85B26E4F-03E5-4F9F-BE7D-068C5B2BE06F}" type="pres">
      <dgm:prSet presAssocID="{5910C0E3-E892-4FA4-9BD9-744AD11C5893}" presName="compNode" presStyleCnt="0"/>
      <dgm:spPr/>
    </dgm:pt>
    <dgm:pt modelId="{7046BFC8-7F7B-425F-825C-2FCE2C26BB3A}" type="pres">
      <dgm:prSet presAssocID="{5910C0E3-E892-4FA4-9BD9-744AD11C5893}" presName="iconBgRect" presStyleLbl="bgShp" presStyleIdx="2" presStyleCnt="4"/>
      <dgm:spPr/>
    </dgm:pt>
    <dgm:pt modelId="{5E34C491-70D1-49D8-A6E5-497BAC2BA784}" type="pres">
      <dgm:prSet presAssocID="{5910C0E3-E892-4FA4-9BD9-744AD11C589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75343DA-1BD9-42A3-974B-EFDAFD374F01}" type="pres">
      <dgm:prSet presAssocID="{5910C0E3-E892-4FA4-9BD9-744AD11C5893}" presName="spaceRect" presStyleCnt="0"/>
      <dgm:spPr/>
    </dgm:pt>
    <dgm:pt modelId="{D0522ADE-C2A7-4463-89B5-401D441A3DC3}" type="pres">
      <dgm:prSet presAssocID="{5910C0E3-E892-4FA4-9BD9-744AD11C5893}" presName="textRect" presStyleLbl="revTx" presStyleIdx="2" presStyleCnt="4">
        <dgm:presLayoutVars>
          <dgm:chMax val="1"/>
          <dgm:chPref val="1"/>
        </dgm:presLayoutVars>
      </dgm:prSet>
      <dgm:spPr/>
    </dgm:pt>
    <dgm:pt modelId="{469F2FA8-D207-416C-926A-BDFB8F3FE1A8}" type="pres">
      <dgm:prSet presAssocID="{107C2C21-4D56-405E-B9ED-31DEEA5FB3F9}" presName="sibTrans" presStyleLbl="sibTrans2D1" presStyleIdx="0" presStyleCnt="0"/>
      <dgm:spPr/>
    </dgm:pt>
    <dgm:pt modelId="{5E0741DD-4B4A-4F37-BD65-A774554B21CE}" type="pres">
      <dgm:prSet presAssocID="{B224F263-1C22-4511-BFF3-F0931E5B2F05}" presName="compNode" presStyleCnt="0"/>
      <dgm:spPr/>
    </dgm:pt>
    <dgm:pt modelId="{BA1DC139-33BE-483D-A8A3-C57D21B57BA0}" type="pres">
      <dgm:prSet presAssocID="{B224F263-1C22-4511-BFF3-F0931E5B2F05}" presName="iconBgRect" presStyleLbl="bgShp" presStyleIdx="3" presStyleCnt="4"/>
      <dgm:spPr/>
    </dgm:pt>
    <dgm:pt modelId="{DE2C103E-898E-4018-A2CC-35E56E94D315}" type="pres">
      <dgm:prSet presAssocID="{B224F263-1C22-4511-BFF3-F0931E5B2F0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0C87BC24-652E-4A8E-A110-BDD737B7A0D0}" type="pres">
      <dgm:prSet presAssocID="{B224F263-1C22-4511-BFF3-F0931E5B2F05}" presName="spaceRect" presStyleCnt="0"/>
      <dgm:spPr/>
    </dgm:pt>
    <dgm:pt modelId="{B8699B7D-00C2-4708-A87F-571C3ACCE486}" type="pres">
      <dgm:prSet presAssocID="{B224F263-1C22-4511-BFF3-F0931E5B2F0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D457C54-4AAB-47B9-9370-A1514F00F23A}" srcId="{3B000D25-4585-404F-A2E0-C506E2C9C899}" destId="{21DD8490-A4AB-4F19-BBD4-DBDA1A7B63FC}" srcOrd="0" destOrd="0" parTransId="{DDC98CAF-B585-43D6-85F9-581EE3EFD4E2}" sibTransId="{B098370C-2A19-4033-BE09-927E9A002708}"/>
    <dgm:cxn modelId="{11D3EA62-EB97-F849-A8F8-8BDDB6048F81}" type="presOf" srcId="{0068718B-E141-4BC3-8295-5F98B83262AA}" destId="{90F661E6-B64F-450B-ADE7-3EADB46D509A}" srcOrd="0" destOrd="0" presId="urn:microsoft.com/office/officeart/2018/2/layout/IconCircleList"/>
    <dgm:cxn modelId="{E533A167-2D89-6F4A-AFC5-2A3F2BD2BD5D}" type="presOf" srcId="{B098370C-2A19-4033-BE09-927E9A002708}" destId="{131C4517-B75F-49CB-B9A3-E7271655952D}" srcOrd="0" destOrd="0" presId="urn:microsoft.com/office/officeart/2018/2/layout/IconCircleList"/>
    <dgm:cxn modelId="{6C639B6E-7DAF-AD4E-8586-F2CE7FE5455E}" type="presOf" srcId="{3B000D25-4585-404F-A2E0-C506E2C9C899}" destId="{6FDBCE7B-6372-4E1E-BAC0-ADC2358D1AC4}" srcOrd="0" destOrd="0" presId="urn:microsoft.com/office/officeart/2018/2/layout/IconCircleList"/>
    <dgm:cxn modelId="{E46C4975-7940-4A43-9F63-AD396A8D9876}" type="presOf" srcId="{BCF861F5-97B0-47B7-8B56-6B1345C54BF5}" destId="{06D6F18D-1215-4460-90D2-36955AB527CB}" srcOrd="0" destOrd="0" presId="urn:microsoft.com/office/officeart/2018/2/layout/IconCircleList"/>
    <dgm:cxn modelId="{E8979F7F-0B88-40E7-8BBD-64AA4A87C1BE}" srcId="{3B000D25-4585-404F-A2E0-C506E2C9C899}" destId="{5910C0E3-E892-4FA4-9BD9-744AD11C5893}" srcOrd="2" destOrd="0" parTransId="{ED151D08-DB5B-412A-A351-A1D06C521479}" sibTransId="{107C2C21-4D56-405E-B9ED-31DEEA5FB3F9}"/>
    <dgm:cxn modelId="{95D3DD8F-D7D5-4706-8614-74B7F41D818B}" srcId="{3B000D25-4585-404F-A2E0-C506E2C9C899}" destId="{B224F263-1C22-4511-BFF3-F0931E5B2F05}" srcOrd="3" destOrd="0" parTransId="{702B208C-758D-4E56-B862-3C5977DBD562}" sibTransId="{972CD6CC-2023-40D6-BF8D-E5BA12815CE2}"/>
    <dgm:cxn modelId="{DE9CC3A1-ACEF-384B-B4FC-49A7203E0F8F}" type="presOf" srcId="{5910C0E3-E892-4FA4-9BD9-744AD11C5893}" destId="{D0522ADE-C2A7-4463-89B5-401D441A3DC3}" srcOrd="0" destOrd="0" presId="urn:microsoft.com/office/officeart/2018/2/layout/IconCircleList"/>
    <dgm:cxn modelId="{2CAD85B4-611A-BC4C-9CD7-292F0129BBCC}" type="presOf" srcId="{B224F263-1C22-4511-BFF3-F0931E5B2F05}" destId="{B8699B7D-00C2-4708-A87F-571C3ACCE486}" srcOrd="0" destOrd="0" presId="urn:microsoft.com/office/officeart/2018/2/layout/IconCircleList"/>
    <dgm:cxn modelId="{EB1A35CA-669B-2C47-9BD3-9074633A0941}" type="presOf" srcId="{107C2C21-4D56-405E-B9ED-31DEEA5FB3F9}" destId="{469F2FA8-D207-416C-926A-BDFB8F3FE1A8}" srcOrd="0" destOrd="0" presId="urn:microsoft.com/office/officeart/2018/2/layout/IconCircleList"/>
    <dgm:cxn modelId="{6F9B9DCC-0A75-EE45-8FEC-60A86AFC301D}" type="presOf" srcId="{21DD8490-A4AB-4F19-BBD4-DBDA1A7B63FC}" destId="{0EF51F07-B1B6-4509-8522-6ED2D98E9FF0}" srcOrd="0" destOrd="0" presId="urn:microsoft.com/office/officeart/2018/2/layout/IconCircleList"/>
    <dgm:cxn modelId="{EF2E37F1-2F50-44D2-B96A-97079265BE09}" srcId="{3B000D25-4585-404F-A2E0-C506E2C9C899}" destId="{0068718B-E141-4BC3-8295-5F98B83262AA}" srcOrd="1" destOrd="0" parTransId="{90EAE1A1-4F07-40A7-8801-77CDFB2BAE9A}" sibTransId="{BCF861F5-97B0-47B7-8B56-6B1345C54BF5}"/>
    <dgm:cxn modelId="{69FEE186-3551-1C46-80D1-EB63B59919CA}" type="presParOf" srcId="{6FDBCE7B-6372-4E1E-BAC0-ADC2358D1AC4}" destId="{3ADD7D8D-BED4-4EE4-844F-AD7868D5DFF7}" srcOrd="0" destOrd="0" presId="urn:microsoft.com/office/officeart/2018/2/layout/IconCircleList"/>
    <dgm:cxn modelId="{2F081DD3-EE39-714E-96F5-D154BCE5D924}" type="presParOf" srcId="{3ADD7D8D-BED4-4EE4-844F-AD7868D5DFF7}" destId="{B33C4917-10B6-47E3-82C6-23A6E53769AD}" srcOrd="0" destOrd="0" presId="urn:microsoft.com/office/officeart/2018/2/layout/IconCircleList"/>
    <dgm:cxn modelId="{138F5C9B-0A66-B14B-ADB3-461D6210FA95}" type="presParOf" srcId="{B33C4917-10B6-47E3-82C6-23A6E53769AD}" destId="{691ED6B6-315A-475F-9453-71230E841C4E}" srcOrd="0" destOrd="0" presId="urn:microsoft.com/office/officeart/2018/2/layout/IconCircleList"/>
    <dgm:cxn modelId="{E52F975E-031B-A74A-9323-A81AF17693A5}" type="presParOf" srcId="{B33C4917-10B6-47E3-82C6-23A6E53769AD}" destId="{0264794A-50EB-4967-A80E-43B1B28F0398}" srcOrd="1" destOrd="0" presId="urn:microsoft.com/office/officeart/2018/2/layout/IconCircleList"/>
    <dgm:cxn modelId="{32FF5F26-6483-464E-AEF1-25DFA7BEC0C0}" type="presParOf" srcId="{B33C4917-10B6-47E3-82C6-23A6E53769AD}" destId="{74C1EFA2-6350-4FA3-8EBF-CE335C4C2525}" srcOrd="2" destOrd="0" presId="urn:microsoft.com/office/officeart/2018/2/layout/IconCircleList"/>
    <dgm:cxn modelId="{E7427DD5-D108-4F4A-9C85-83C97B497778}" type="presParOf" srcId="{B33C4917-10B6-47E3-82C6-23A6E53769AD}" destId="{0EF51F07-B1B6-4509-8522-6ED2D98E9FF0}" srcOrd="3" destOrd="0" presId="urn:microsoft.com/office/officeart/2018/2/layout/IconCircleList"/>
    <dgm:cxn modelId="{4445C817-2544-0A45-81F4-029650B53CDD}" type="presParOf" srcId="{3ADD7D8D-BED4-4EE4-844F-AD7868D5DFF7}" destId="{131C4517-B75F-49CB-B9A3-E7271655952D}" srcOrd="1" destOrd="0" presId="urn:microsoft.com/office/officeart/2018/2/layout/IconCircleList"/>
    <dgm:cxn modelId="{70D382B3-C836-854F-9E5E-5237DF8A81E0}" type="presParOf" srcId="{3ADD7D8D-BED4-4EE4-844F-AD7868D5DFF7}" destId="{0DCFD61F-0B92-4529-9A39-91044E401922}" srcOrd="2" destOrd="0" presId="urn:microsoft.com/office/officeart/2018/2/layout/IconCircleList"/>
    <dgm:cxn modelId="{494A9EE0-4E95-0B46-8880-5C4CA6215945}" type="presParOf" srcId="{0DCFD61F-0B92-4529-9A39-91044E401922}" destId="{12BDBF78-7404-497A-8CF1-4FE701488260}" srcOrd="0" destOrd="0" presId="urn:microsoft.com/office/officeart/2018/2/layout/IconCircleList"/>
    <dgm:cxn modelId="{FA80B13D-7925-4F42-886A-C81E2F913FC4}" type="presParOf" srcId="{0DCFD61F-0B92-4529-9A39-91044E401922}" destId="{98333E56-450E-460F-B72E-B443E30B78D6}" srcOrd="1" destOrd="0" presId="urn:microsoft.com/office/officeart/2018/2/layout/IconCircleList"/>
    <dgm:cxn modelId="{3153AE03-6E14-8F47-AEF1-6E649BF3DD14}" type="presParOf" srcId="{0DCFD61F-0B92-4529-9A39-91044E401922}" destId="{EC180381-7D9C-4A69-9AC7-F94A9043FCCB}" srcOrd="2" destOrd="0" presId="urn:microsoft.com/office/officeart/2018/2/layout/IconCircleList"/>
    <dgm:cxn modelId="{60B50126-1753-CF46-93AB-F4086AF7E1A3}" type="presParOf" srcId="{0DCFD61F-0B92-4529-9A39-91044E401922}" destId="{90F661E6-B64F-450B-ADE7-3EADB46D509A}" srcOrd="3" destOrd="0" presId="urn:microsoft.com/office/officeart/2018/2/layout/IconCircleList"/>
    <dgm:cxn modelId="{B3DE74D8-AAEE-F74E-ABC0-1F7DB16276F0}" type="presParOf" srcId="{3ADD7D8D-BED4-4EE4-844F-AD7868D5DFF7}" destId="{06D6F18D-1215-4460-90D2-36955AB527CB}" srcOrd="3" destOrd="0" presId="urn:microsoft.com/office/officeart/2018/2/layout/IconCircleList"/>
    <dgm:cxn modelId="{E308D36F-B585-BA40-B745-F82D71675014}" type="presParOf" srcId="{3ADD7D8D-BED4-4EE4-844F-AD7868D5DFF7}" destId="{85B26E4F-03E5-4F9F-BE7D-068C5B2BE06F}" srcOrd="4" destOrd="0" presId="urn:microsoft.com/office/officeart/2018/2/layout/IconCircleList"/>
    <dgm:cxn modelId="{1094AD27-D09F-AD4F-BAB3-B83C7ADDC7BC}" type="presParOf" srcId="{85B26E4F-03E5-4F9F-BE7D-068C5B2BE06F}" destId="{7046BFC8-7F7B-425F-825C-2FCE2C26BB3A}" srcOrd="0" destOrd="0" presId="urn:microsoft.com/office/officeart/2018/2/layout/IconCircleList"/>
    <dgm:cxn modelId="{620A8CEF-EE12-2B4C-B2D1-AD7789CE49FA}" type="presParOf" srcId="{85B26E4F-03E5-4F9F-BE7D-068C5B2BE06F}" destId="{5E34C491-70D1-49D8-A6E5-497BAC2BA784}" srcOrd="1" destOrd="0" presId="urn:microsoft.com/office/officeart/2018/2/layout/IconCircleList"/>
    <dgm:cxn modelId="{671F377C-606C-7F4E-A630-4B92F273B839}" type="presParOf" srcId="{85B26E4F-03E5-4F9F-BE7D-068C5B2BE06F}" destId="{175343DA-1BD9-42A3-974B-EFDAFD374F01}" srcOrd="2" destOrd="0" presId="urn:microsoft.com/office/officeart/2018/2/layout/IconCircleList"/>
    <dgm:cxn modelId="{E8436101-4338-4246-860E-251A349C5390}" type="presParOf" srcId="{85B26E4F-03E5-4F9F-BE7D-068C5B2BE06F}" destId="{D0522ADE-C2A7-4463-89B5-401D441A3DC3}" srcOrd="3" destOrd="0" presId="urn:microsoft.com/office/officeart/2018/2/layout/IconCircleList"/>
    <dgm:cxn modelId="{AC8B19CA-356F-B540-B671-B59A7B31A406}" type="presParOf" srcId="{3ADD7D8D-BED4-4EE4-844F-AD7868D5DFF7}" destId="{469F2FA8-D207-416C-926A-BDFB8F3FE1A8}" srcOrd="5" destOrd="0" presId="urn:microsoft.com/office/officeart/2018/2/layout/IconCircleList"/>
    <dgm:cxn modelId="{6BFAB694-9F13-C949-8479-C200EC8F55E9}" type="presParOf" srcId="{3ADD7D8D-BED4-4EE4-844F-AD7868D5DFF7}" destId="{5E0741DD-4B4A-4F37-BD65-A774554B21CE}" srcOrd="6" destOrd="0" presId="urn:microsoft.com/office/officeart/2018/2/layout/IconCircleList"/>
    <dgm:cxn modelId="{771CBFE3-6C4C-B046-8805-2A919862677F}" type="presParOf" srcId="{5E0741DD-4B4A-4F37-BD65-A774554B21CE}" destId="{BA1DC139-33BE-483D-A8A3-C57D21B57BA0}" srcOrd="0" destOrd="0" presId="urn:microsoft.com/office/officeart/2018/2/layout/IconCircleList"/>
    <dgm:cxn modelId="{31ADBC7D-5CEA-1143-81D2-3A02D6320B45}" type="presParOf" srcId="{5E0741DD-4B4A-4F37-BD65-A774554B21CE}" destId="{DE2C103E-898E-4018-A2CC-35E56E94D315}" srcOrd="1" destOrd="0" presId="urn:microsoft.com/office/officeart/2018/2/layout/IconCircleList"/>
    <dgm:cxn modelId="{5CA60430-EA29-9743-BF75-85DBEF9AA36D}" type="presParOf" srcId="{5E0741DD-4B4A-4F37-BD65-A774554B21CE}" destId="{0C87BC24-652E-4A8E-A110-BDD737B7A0D0}" srcOrd="2" destOrd="0" presId="urn:microsoft.com/office/officeart/2018/2/layout/IconCircleList"/>
    <dgm:cxn modelId="{E9C608DE-4DAA-3446-9BB5-98908D0BE2B4}" type="presParOf" srcId="{5E0741DD-4B4A-4F37-BD65-A774554B21CE}" destId="{B8699B7D-00C2-4708-A87F-571C3ACCE48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46C6B5-5CB0-4B02-AF1D-60DDCF3A728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69CFC2E-86F2-47ED-81D9-62A0FE293A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Frequency: 4 times per week </a:t>
          </a:r>
        </a:p>
      </dgm:t>
    </dgm:pt>
    <dgm:pt modelId="{954194E6-C57C-4B5C-AD35-D317DF7A1038}" type="parTrans" cxnId="{DFB904A0-E468-4133-86E2-2410D25BF284}">
      <dgm:prSet/>
      <dgm:spPr/>
      <dgm:t>
        <a:bodyPr/>
        <a:lstStyle/>
        <a:p>
          <a:endParaRPr lang="en-US"/>
        </a:p>
      </dgm:t>
    </dgm:pt>
    <dgm:pt modelId="{C4D0B059-4EC8-4C30-A3C2-954E1BADE17E}" type="sibTrans" cxnId="{DFB904A0-E468-4133-86E2-2410D25BF284}">
      <dgm:prSet/>
      <dgm:spPr/>
      <dgm:t>
        <a:bodyPr/>
        <a:lstStyle/>
        <a:p>
          <a:endParaRPr lang="en-US"/>
        </a:p>
      </dgm:t>
    </dgm:pt>
    <dgm:pt modelId="{ED7C4CC9-FCA0-4B72-B77E-F891F8F82C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Intensity: 1:3 </a:t>
          </a:r>
        </a:p>
      </dgm:t>
    </dgm:pt>
    <dgm:pt modelId="{441A217E-E84A-4B42-8206-97A1AAE9ACE7}" type="parTrans" cxnId="{EDB0DE5B-4DE0-49E9-81A3-B47ADA3469DE}">
      <dgm:prSet/>
      <dgm:spPr/>
      <dgm:t>
        <a:bodyPr/>
        <a:lstStyle/>
        <a:p>
          <a:endParaRPr lang="en-US"/>
        </a:p>
      </dgm:t>
    </dgm:pt>
    <dgm:pt modelId="{DBE03EF1-6097-41F6-ADC0-6021215FEF93}" type="sibTrans" cxnId="{EDB0DE5B-4DE0-49E9-81A3-B47ADA3469DE}">
      <dgm:prSet/>
      <dgm:spPr/>
      <dgm:t>
        <a:bodyPr/>
        <a:lstStyle/>
        <a:p>
          <a:endParaRPr lang="en-US"/>
        </a:p>
      </dgm:t>
    </dgm:pt>
    <dgm:pt modelId="{5249F6C8-E8A7-4059-8497-F8E22E1520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Duration: 5 weeks. </a:t>
          </a:r>
        </a:p>
      </dgm:t>
    </dgm:pt>
    <dgm:pt modelId="{957EC972-0344-497B-93C8-ABC2CE29D6AA}" type="parTrans" cxnId="{CBED1879-CB8A-4CFB-9201-4971841A3E1E}">
      <dgm:prSet/>
      <dgm:spPr/>
      <dgm:t>
        <a:bodyPr/>
        <a:lstStyle/>
        <a:p>
          <a:endParaRPr lang="en-US"/>
        </a:p>
      </dgm:t>
    </dgm:pt>
    <dgm:pt modelId="{0B9EBD6A-EB4A-4D67-9C22-EFC3FA7F9006}" type="sibTrans" cxnId="{CBED1879-CB8A-4CFB-9201-4971841A3E1E}">
      <dgm:prSet/>
      <dgm:spPr/>
      <dgm:t>
        <a:bodyPr/>
        <a:lstStyle/>
        <a:p>
          <a:endParaRPr lang="en-US"/>
        </a:p>
      </dgm:t>
    </dgm:pt>
    <dgm:pt modelId="{6877CD96-E17E-4F1F-990F-3C8E56BF01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-During silent reading block- 3 students at back classroom table with me. </a:t>
          </a:r>
        </a:p>
      </dgm:t>
    </dgm:pt>
    <dgm:pt modelId="{47B84B63-22C2-41AD-9741-3A213E2CC1D7}" type="parTrans" cxnId="{AC50B1C5-C49C-479B-828C-5A512D49F39C}">
      <dgm:prSet/>
      <dgm:spPr/>
      <dgm:t>
        <a:bodyPr/>
        <a:lstStyle/>
        <a:p>
          <a:endParaRPr lang="en-US"/>
        </a:p>
      </dgm:t>
    </dgm:pt>
    <dgm:pt modelId="{E1D1EF3C-1B63-461C-BA9C-A2AE1E058C1F}" type="sibTrans" cxnId="{AC50B1C5-C49C-479B-828C-5A512D49F39C}">
      <dgm:prSet/>
      <dgm:spPr/>
      <dgm:t>
        <a:bodyPr/>
        <a:lstStyle/>
        <a:p>
          <a:endParaRPr lang="en-US"/>
        </a:p>
      </dgm:t>
    </dgm:pt>
    <dgm:pt modelId="{74FB0196-7381-44F4-94D7-AFA8A99BBCAD}" type="pres">
      <dgm:prSet presAssocID="{B146C6B5-5CB0-4B02-AF1D-60DDCF3A728C}" presName="root" presStyleCnt="0">
        <dgm:presLayoutVars>
          <dgm:dir/>
          <dgm:resizeHandles val="exact"/>
        </dgm:presLayoutVars>
      </dgm:prSet>
      <dgm:spPr/>
    </dgm:pt>
    <dgm:pt modelId="{4E0A7ADC-A267-4B83-85BA-BEFD98E8F2A0}" type="pres">
      <dgm:prSet presAssocID="{C69CFC2E-86F2-47ED-81D9-62A0FE293AAD}" presName="compNode" presStyleCnt="0"/>
      <dgm:spPr/>
    </dgm:pt>
    <dgm:pt modelId="{7921D0FA-75C1-46FE-826F-A1FEBDF61752}" type="pres">
      <dgm:prSet presAssocID="{C69CFC2E-86F2-47ED-81D9-62A0FE293A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3838DDED-5934-4EB3-B83D-96625885A266}" type="pres">
      <dgm:prSet presAssocID="{C69CFC2E-86F2-47ED-81D9-62A0FE293AAD}" presName="spaceRect" presStyleCnt="0"/>
      <dgm:spPr/>
    </dgm:pt>
    <dgm:pt modelId="{D32F7937-B7BC-4E27-B607-E89864027EDE}" type="pres">
      <dgm:prSet presAssocID="{C69CFC2E-86F2-47ED-81D9-62A0FE293AAD}" presName="textRect" presStyleLbl="revTx" presStyleIdx="0" presStyleCnt="4">
        <dgm:presLayoutVars>
          <dgm:chMax val="1"/>
          <dgm:chPref val="1"/>
        </dgm:presLayoutVars>
      </dgm:prSet>
      <dgm:spPr/>
    </dgm:pt>
    <dgm:pt modelId="{351751E3-7469-46BE-926D-6195EF4C51A7}" type="pres">
      <dgm:prSet presAssocID="{C4D0B059-4EC8-4C30-A3C2-954E1BADE17E}" presName="sibTrans" presStyleCnt="0"/>
      <dgm:spPr/>
    </dgm:pt>
    <dgm:pt modelId="{A6DD9BB2-0569-4A1B-9EC1-0C5D0C91B2B0}" type="pres">
      <dgm:prSet presAssocID="{ED7C4CC9-FCA0-4B72-B77E-F891F8F82C13}" presName="compNode" presStyleCnt="0"/>
      <dgm:spPr/>
    </dgm:pt>
    <dgm:pt modelId="{0CCB77E9-9012-4DCF-98BA-5BFE82A4DFB8}" type="pres">
      <dgm:prSet presAssocID="{ED7C4CC9-FCA0-4B72-B77E-F891F8F82C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17450E73-481D-4925-B9CB-C539D41D7596}" type="pres">
      <dgm:prSet presAssocID="{ED7C4CC9-FCA0-4B72-B77E-F891F8F82C13}" presName="spaceRect" presStyleCnt="0"/>
      <dgm:spPr/>
    </dgm:pt>
    <dgm:pt modelId="{170DB75C-D30C-403A-9881-3A32141C879E}" type="pres">
      <dgm:prSet presAssocID="{ED7C4CC9-FCA0-4B72-B77E-F891F8F82C13}" presName="textRect" presStyleLbl="revTx" presStyleIdx="1" presStyleCnt="4">
        <dgm:presLayoutVars>
          <dgm:chMax val="1"/>
          <dgm:chPref val="1"/>
        </dgm:presLayoutVars>
      </dgm:prSet>
      <dgm:spPr/>
    </dgm:pt>
    <dgm:pt modelId="{BACFB438-DE13-45A4-9ECD-25E9BE81F749}" type="pres">
      <dgm:prSet presAssocID="{DBE03EF1-6097-41F6-ADC0-6021215FEF93}" presName="sibTrans" presStyleCnt="0"/>
      <dgm:spPr/>
    </dgm:pt>
    <dgm:pt modelId="{7F1691AB-5A85-408A-82B7-F494B49581AC}" type="pres">
      <dgm:prSet presAssocID="{5249F6C8-E8A7-4059-8497-F8E22E1520F2}" presName="compNode" presStyleCnt="0"/>
      <dgm:spPr/>
    </dgm:pt>
    <dgm:pt modelId="{7532CE14-09BD-45C2-AB41-33CBD5362481}" type="pres">
      <dgm:prSet presAssocID="{5249F6C8-E8A7-4059-8497-F8E22E1520F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78CFD218-2759-461B-ACBC-7AD013598A19}" type="pres">
      <dgm:prSet presAssocID="{5249F6C8-E8A7-4059-8497-F8E22E1520F2}" presName="spaceRect" presStyleCnt="0"/>
      <dgm:spPr/>
    </dgm:pt>
    <dgm:pt modelId="{DC63A76B-E9C6-4523-817B-55404FB5EF8F}" type="pres">
      <dgm:prSet presAssocID="{5249F6C8-E8A7-4059-8497-F8E22E1520F2}" presName="textRect" presStyleLbl="revTx" presStyleIdx="2" presStyleCnt="4">
        <dgm:presLayoutVars>
          <dgm:chMax val="1"/>
          <dgm:chPref val="1"/>
        </dgm:presLayoutVars>
      </dgm:prSet>
      <dgm:spPr/>
    </dgm:pt>
    <dgm:pt modelId="{0865D250-AB8C-4DE3-A56F-D1EAFC6565E7}" type="pres">
      <dgm:prSet presAssocID="{0B9EBD6A-EB4A-4D67-9C22-EFC3FA7F9006}" presName="sibTrans" presStyleCnt="0"/>
      <dgm:spPr/>
    </dgm:pt>
    <dgm:pt modelId="{EDC56054-B40F-4BFA-9C41-BEA3EA17F594}" type="pres">
      <dgm:prSet presAssocID="{6877CD96-E17E-4F1F-990F-3C8E56BF01C3}" presName="compNode" presStyleCnt="0"/>
      <dgm:spPr/>
    </dgm:pt>
    <dgm:pt modelId="{A1370634-6C3D-42B7-A446-60B65CF1AD61}" type="pres">
      <dgm:prSet presAssocID="{6877CD96-E17E-4F1F-990F-3C8E56BF01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92038B6-67FB-491B-AC65-9B932AB375C8}" type="pres">
      <dgm:prSet presAssocID="{6877CD96-E17E-4F1F-990F-3C8E56BF01C3}" presName="spaceRect" presStyleCnt="0"/>
      <dgm:spPr/>
    </dgm:pt>
    <dgm:pt modelId="{A2C16C22-93E5-41F2-93B4-BE58BD295B21}" type="pres">
      <dgm:prSet presAssocID="{6877CD96-E17E-4F1F-990F-3C8E56BF01C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86F0F36-19D1-4341-A2E4-D653CF689993}" type="presOf" srcId="{5249F6C8-E8A7-4059-8497-F8E22E1520F2}" destId="{DC63A76B-E9C6-4523-817B-55404FB5EF8F}" srcOrd="0" destOrd="0" presId="urn:microsoft.com/office/officeart/2018/2/layout/IconLabelList"/>
    <dgm:cxn modelId="{9CE7FF55-DFC3-DD44-8D9B-0A78D398F072}" type="presOf" srcId="{ED7C4CC9-FCA0-4B72-B77E-F891F8F82C13}" destId="{170DB75C-D30C-403A-9881-3A32141C879E}" srcOrd="0" destOrd="0" presId="urn:microsoft.com/office/officeart/2018/2/layout/IconLabelList"/>
    <dgm:cxn modelId="{EDB0DE5B-4DE0-49E9-81A3-B47ADA3469DE}" srcId="{B146C6B5-5CB0-4B02-AF1D-60DDCF3A728C}" destId="{ED7C4CC9-FCA0-4B72-B77E-F891F8F82C13}" srcOrd="1" destOrd="0" parTransId="{441A217E-E84A-4B42-8206-97A1AAE9ACE7}" sibTransId="{DBE03EF1-6097-41F6-ADC0-6021215FEF93}"/>
    <dgm:cxn modelId="{CBED1879-CB8A-4CFB-9201-4971841A3E1E}" srcId="{B146C6B5-5CB0-4B02-AF1D-60DDCF3A728C}" destId="{5249F6C8-E8A7-4059-8497-F8E22E1520F2}" srcOrd="2" destOrd="0" parTransId="{957EC972-0344-497B-93C8-ABC2CE29D6AA}" sibTransId="{0B9EBD6A-EB4A-4D67-9C22-EFC3FA7F9006}"/>
    <dgm:cxn modelId="{95AA2D98-9191-9E4C-B019-827DC221410A}" type="presOf" srcId="{C69CFC2E-86F2-47ED-81D9-62A0FE293AAD}" destId="{D32F7937-B7BC-4E27-B607-E89864027EDE}" srcOrd="0" destOrd="0" presId="urn:microsoft.com/office/officeart/2018/2/layout/IconLabelList"/>
    <dgm:cxn modelId="{DFB904A0-E468-4133-86E2-2410D25BF284}" srcId="{B146C6B5-5CB0-4B02-AF1D-60DDCF3A728C}" destId="{C69CFC2E-86F2-47ED-81D9-62A0FE293AAD}" srcOrd="0" destOrd="0" parTransId="{954194E6-C57C-4B5C-AD35-D317DF7A1038}" sibTransId="{C4D0B059-4EC8-4C30-A3C2-954E1BADE17E}"/>
    <dgm:cxn modelId="{90123DBF-386F-B140-BA12-DC5DC43B5598}" type="presOf" srcId="{B146C6B5-5CB0-4B02-AF1D-60DDCF3A728C}" destId="{74FB0196-7381-44F4-94D7-AFA8A99BBCAD}" srcOrd="0" destOrd="0" presId="urn:microsoft.com/office/officeart/2018/2/layout/IconLabelList"/>
    <dgm:cxn modelId="{AC50B1C5-C49C-479B-828C-5A512D49F39C}" srcId="{B146C6B5-5CB0-4B02-AF1D-60DDCF3A728C}" destId="{6877CD96-E17E-4F1F-990F-3C8E56BF01C3}" srcOrd="3" destOrd="0" parTransId="{47B84B63-22C2-41AD-9741-3A213E2CC1D7}" sibTransId="{E1D1EF3C-1B63-461C-BA9C-A2AE1E058C1F}"/>
    <dgm:cxn modelId="{C3A14BD5-C65C-484A-A965-44896082857A}" type="presOf" srcId="{6877CD96-E17E-4F1F-990F-3C8E56BF01C3}" destId="{A2C16C22-93E5-41F2-93B4-BE58BD295B21}" srcOrd="0" destOrd="0" presId="urn:microsoft.com/office/officeart/2018/2/layout/IconLabelList"/>
    <dgm:cxn modelId="{54786D48-CBDE-4941-9D85-E85B1D02546C}" type="presParOf" srcId="{74FB0196-7381-44F4-94D7-AFA8A99BBCAD}" destId="{4E0A7ADC-A267-4B83-85BA-BEFD98E8F2A0}" srcOrd="0" destOrd="0" presId="urn:microsoft.com/office/officeart/2018/2/layout/IconLabelList"/>
    <dgm:cxn modelId="{22B2297B-5A9A-F845-83BB-7CE4AD4EF8C3}" type="presParOf" srcId="{4E0A7ADC-A267-4B83-85BA-BEFD98E8F2A0}" destId="{7921D0FA-75C1-46FE-826F-A1FEBDF61752}" srcOrd="0" destOrd="0" presId="urn:microsoft.com/office/officeart/2018/2/layout/IconLabelList"/>
    <dgm:cxn modelId="{7B80F5F4-EDD3-6546-BCA8-7E71E60DD63E}" type="presParOf" srcId="{4E0A7ADC-A267-4B83-85BA-BEFD98E8F2A0}" destId="{3838DDED-5934-4EB3-B83D-96625885A266}" srcOrd="1" destOrd="0" presId="urn:microsoft.com/office/officeart/2018/2/layout/IconLabelList"/>
    <dgm:cxn modelId="{34728014-C62B-584F-ABD2-DC65A539D427}" type="presParOf" srcId="{4E0A7ADC-A267-4B83-85BA-BEFD98E8F2A0}" destId="{D32F7937-B7BC-4E27-B607-E89864027EDE}" srcOrd="2" destOrd="0" presId="urn:microsoft.com/office/officeart/2018/2/layout/IconLabelList"/>
    <dgm:cxn modelId="{CD35168D-2B10-AF4B-8EF6-3107AB77BC74}" type="presParOf" srcId="{74FB0196-7381-44F4-94D7-AFA8A99BBCAD}" destId="{351751E3-7469-46BE-926D-6195EF4C51A7}" srcOrd="1" destOrd="0" presId="urn:microsoft.com/office/officeart/2018/2/layout/IconLabelList"/>
    <dgm:cxn modelId="{F4B39556-F376-F64D-8F38-E206C4CD28E7}" type="presParOf" srcId="{74FB0196-7381-44F4-94D7-AFA8A99BBCAD}" destId="{A6DD9BB2-0569-4A1B-9EC1-0C5D0C91B2B0}" srcOrd="2" destOrd="0" presId="urn:microsoft.com/office/officeart/2018/2/layout/IconLabelList"/>
    <dgm:cxn modelId="{E0C97CCF-4FA5-D44F-B5DF-E05C4288E34B}" type="presParOf" srcId="{A6DD9BB2-0569-4A1B-9EC1-0C5D0C91B2B0}" destId="{0CCB77E9-9012-4DCF-98BA-5BFE82A4DFB8}" srcOrd="0" destOrd="0" presId="urn:microsoft.com/office/officeart/2018/2/layout/IconLabelList"/>
    <dgm:cxn modelId="{BA977D6C-18CF-1A44-A188-59A719B80416}" type="presParOf" srcId="{A6DD9BB2-0569-4A1B-9EC1-0C5D0C91B2B0}" destId="{17450E73-481D-4925-B9CB-C539D41D7596}" srcOrd="1" destOrd="0" presId="urn:microsoft.com/office/officeart/2018/2/layout/IconLabelList"/>
    <dgm:cxn modelId="{9EC53141-F7E9-6E4E-929B-D374C4104B19}" type="presParOf" srcId="{A6DD9BB2-0569-4A1B-9EC1-0C5D0C91B2B0}" destId="{170DB75C-D30C-403A-9881-3A32141C879E}" srcOrd="2" destOrd="0" presId="urn:microsoft.com/office/officeart/2018/2/layout/IconLabelList"/>
    <dgm:cxn modelId="{C245FF31-FCF8-4B44-A257-F066DA8C14A0}" type="presParOf" srcId="{74FB0196-7381-44F4-94D7-AFA8A99BBCAD}" destId="{BACFB438-DE13-45A4-9ECD-25E9BE81F749}" srcOrd="3" destOrd="0" presId="urn:microsoft.com/office/officeart/2018/2/layout/IconLabelList"/>
    <dgm:cxn modelId="{7107E4DF-5D30-8443-AC29-1FCB6F7B4D58}" type="presParOf" srcId="{74FB0196-7381-44F4-94D7-AFA8A99BBCAD}" destId="{7F1691AB-5A85-408A-82B7-F494B49581AC}" srcOrd="4" destOrd="0" presId="urn:microsoft.com/office/officeart/2018/2/layout/IconLabelList"/>
    <dgm:cxn modelId="{78957241-1399-2045-B5E9-EEC4AB37320A}" type="presParOf" srcId="{7F1691AB-5A85-408A-82B7-F494B49581AC}" destId="{7532CE14-09BD-45C2-AB41-33CBD5362481}" srcOrd="0" destOrd="0" presId="urn:microsoft.com/office/officeart/2018/2/layout/IconLabelList"/>
    <dgm:cxn modelId="{717A23AE-E994-8D40-BB72-2F31CCB42F8D}" type="presParOf" srcId="{7F1691AB-5A85-408A-82B7-F494B49581AC}" destId="{78CFD218-2759-461B-ACBC-7AD013598A19}" srcOrd="1" destOrd="0" presId="urn:microsoft.com/office/officeart/2018/2/layout/IconLabelList"/>
    <dgm:cxn modelId="{F7C1A99A-6455-7849-BEBD-B501BAB848EB}" type="presParOf" srcId="{7F1691AB-5A85-408A-82B7-F494B49581AC}" destId="{DC63A76B-E9C6-4523-817B-55404FB5EF8F}" srcOrd="2" destOrd="0" presId="urn:microsoft.com/office/officeart/2018/2/layout/IconLabelList"/>
    <dgm:cxn modelId="{45D9F3F7-0EC6-C344-A929-6F0DFCDE811B}" type="presParOf" srcId="{74FB0196-7381-44F4-94D7-AFA8A99BBCAD}" destId="{0865D250-AB8C-4DE3-A56F-D1EAFC6565E7}" srcOrd="5" destOrd="0" presId="urn:microsoft.com/office/officeart/2018/2/layout/IconLabelList"/>
    <dgm:cxn modelId="{48B964D5-B713-5144-99F1-01AB00C10436}" type="presParOf" srcId="{74FB0196-7381-44F4-94D7-AFA8A99BBCAD}" destId="{EDC56054-B40F-4BFA-9C41-BEA3EA17F594}" srcOrd="6" destOrd="0" presId="urn:microsoft.com/office/officeart/2018/2/layout/IconLabelList"/>
    <dgm:cxn modelId="{7431F70B-3DAE-D646-AD83-BCE53AA01E59}" type="presParOf" srcId="{EDC56054-B40F-4BFA-9C41-BEA3EA17F594}" destId="{A1370634-6C3D-42B7-A446-60B65CF1AD61}" srcOrd="0" destOrd="0" presId="urn:microsoft.com/office/officeart/2018/2/layout/IconLabelList"/>
    <dgm:cxn modelId="{E67302A2-B91D-A14E-95E6-FFCC1B120AA8}" type="presParOf" srcId="{EDC56054-B40F-4BFA-9C41-BEA3EA17F594}" destId="{C92038B6-67FB-491B-AC65-9B932AB375C8}" srcOrd="1" destOrd="0" presId="urn:microsoft.com/office/officeart/2018/2/layout/IconLabelList"/>
    <dgm:cxn modelId="{CE9983CB-866B-384E-B585-33D2AA9DC68D}" type="presParOf" srcId="{EDC56054-B40F-4BFA-9C41-BEA3EA17F594}" destId="{A2C16C22-93E5-41F2-93B4-BE58BD295B2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A3088D-53CD-42CE-89F7-D1B8BD979C2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030D1D5-4AEC-46F1-B21A-1FC19DFC7CC7}">
      <dgm:prSet/>
      <dgm:spPr/>
      <dgm:t>
        <a:bodyPr/>
        <a:lstStyle/>
        <a:p>
          <a:r>
            <a:rPr lang="en-US" dirty="0">
              <a:latin typeface="Chalkduster" panose="03050602040202020205" pitchFamily="66" charset="77"/>
            </a:rPr>
            <a:t>Review each morning during phonemic awareness routines using Heggerty</a:t>
          </a:r>
        </a:p>
      </dgm:t>
    </dgm:pt>
    <dgm:pt modelId="{4C1C7114-2622-4537-960A-2821953B67F6}" type="parTrans" cxnId="{D91F9640-F8E4-43B4-8E2B-487B37200593}">
      <dgm:prSet/>
      <dgm:spPr/>
      <dgm:t>
        <a:bodyPr/>
        <a:lstStyle/>
        <a:p>
          <a:endParaRPr lang="en-US"/>
        </a:p>
      </dgm:t>
    </dgm:pt>
    <dgm:pt modelId="{68031B8C-461D-4951-9E22-981E60961189}" type="sibTrans" cxnId="{D91F9640-F8E4-43B4-8E2B-487B37200593}">
      <dgm:prSet/>
      <dgm:spPr/>
      <dgm:t>
        <a:bodyPr/>
        <a:lstStyle/>
        <a:p>
          <a:endParaRPr lang="en-US"/>
        </a:p>
      </dgm:t>
    </dgm:pt>
    <dgm:pt modelId="{C9039FEA-34B0-0B4A-834D-05F872656E98}">
      <dgm:prSet/>
      <dgm:spPr/>
      <dgm:t>
        <a:bodyPr/>
        <a:lstStyle/>
        <a:p>
          <a:r>
            <a:rPr lang="en-US" dirty="0">
              <a:latin typeface="Chalkduster" panose="03050602040202020205" pitchFamily="66" charset="77"/>
            </a:rPr>
            <a:t>Reassess</a:t>
          </a:r>
          <a:r>
            <a:rPr lang="en-US" baseline="0" dirty="0">
              <a:latin typeface="Chalkduster" panose="03050602040202020205" pitchFamily="66" charset="77"/>
            </a:rPr>
            <a:t> using developmental spelling and phonemic awareness portion of Early Success Screen. </a:t>
          </a:r>
          <a:endParaRPr lang="en-US" dirty="0">
            <a:latin typeface="Chalkduster" panose="03050602040202020205" pitchFamily="66" charset="77"/>
          </a:endParaRPr>
        </a:p>
      </dgm:t>
    </dgm:pt>
    <dgm:pt modelId="{C7C7F177-B781-CC43-ABDC-27107905B4DD}" type="parTrans" cxnId="{B4A7B72F-C64F-CA4C-8DE3-F1771F14A7C1}">
      <dgm:prSet/>
      <dgm:spPr/>
      <dgm:t>
        <a:bodyPr/>
        <a:lstStyle/>
        <a:p>
          <a:endParaRPr lang="en-US"/>
        </a:p>
      </dgm:t>
    </dgm:pt>
    <dgm:pt modelId="{A38036C7-BE58-4449-B0E6-72BCECBD3458}" type="sibTrans" cxnId="{B4A7B72F-C64F-CA4C-8DE3-F1771F14A7C1}">
      <dgm:prSet/>
      <dgm:spPr/>
      <dgm:t>
        <a:bodyPr/>
        <a:lstStyle/>
        <a:p>
          <a:endParaRPr lang="en-US"/>
        </a:p>
      </dgm:t>
    </dgm:pt>
    <dgm:pt modelId="{498A4D86-E80B-E442-BA22-B5352874AE3D}" type="pres">
      <dgm:prSet presAssocID="{28A3088D-53CD-42CE-89F7-D1B8BD979C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56D003-A886-4D40-8340-2551FB6A2ECD}" type="pres">
      <dgm:prSet presAssocID="{8030D1D5-4AEC-46F1-B21A-1FC19DFC7CC7}" presName="hierRoot1" presStyleCnt="0"/>
      <dgm:spPr/>
    </dgm:pt>
    <dgm:pt modelId="{0219FD25-E6B7-1742-B62F-705FD5AF3B7E}" type="pres">
      <dgm:prSet presAssocID="{8030D1D5-4AEC-46F1-B21A-1FC19DFC7CC7}" presName="composite" presStyleCnt="0"/>
      <dgm:spPr/>
    </dgm:pt>
    <dgm:pt modelId="{E429564D-BD2A-0E4D-B4C4-DBB1E4CBF320}" type="pres">
      <dgm:prSet presAssocID="{8030D1D5-4AEC-46F1-B21A-1FC19DFC7CC7}" presName="background" presStyleLbl="node0" presStyleIdx="0" presStyleCnt="2"/>
      <dgm:spPr/>
    </dgm:pt>
    <dgm:pt modelId="{DF376E6D-69BF-5B46-BEE8-0E23BAF0C050}" type="pres">
      <dgm:prSet presAssocID="{8030D1D5-4AEC-46F1-B21A-1FC19DFC7CC7}" presName="text" presStyleLbl="fgAcc0" presStyleIdx="0" presStyleCnt="2">
        <dgm:presLayoutVars>
          <dgm:chPref val="3"/>
        </dgm:presLayoutVars>
      </dgm:prSet>
      <dgm:spPr/>
    </dgm:pt>
    <dgm:pt modelId="{29316E0F-A74C-9547-96B7-865215E9A87A}" type="pres">
      <dgm:prSet presAssocID="{8030D1D5-4AEC-46F1-B21A-1FC19DFC7CC7}" presName="hierChild2" presStyleCnt="0"/>
      <dgm:spPr/>
    </dgm:pt>
    <dgm:pt modelId="{5E94CE2C-BF34-904E-909A-AE08326CAE02}" type="pres">
      <dgm:prSet presAssocID="{C9039FEA-34B0-0B4A-834D-05F872656E98}" presName="hierRoot1" presStyleCnt="0"/>
      <dgm:spPr/>
    </dgm:pt>
    <dgm:pt modelId="{588FF88D-318F-B041-AEFA-0240A9F1EAB3}" type="pres">
      <dgm:prSet presAssocID="{C9039FEA-34B0-0B4A-834D-05F872656E98}" presName="composite" presStyleCnt="0"/>
      <dgm:spPr/>
    </dgm:pt>
    <dgm:pt modelId="{9C51E1B1-93A4-7E44-BAA4-E937B6C06209}" type="pres">
      <dgm:prSet presAssocID="{C9039FEA-34B0-0B4A-834D-05F872656E98}" presName="background" presStyleLbl="node0" presStyleIdx="1" presStyleCnt="2"/>
      <dgm:spPr/>
    </dgm:pt>
    <dgm:pt modelId="{EB77F0FC-4F6E-BC44-8C94-006868AB7FB3}" type="pres">
      <dgm:prSet presAssocID="{C9039FEA-34B0-0B4A-834D-05F872656E98}" presName="text" presStyleLbl="fgAcc0" presStyleIdx="1" presStyleCnt="2">
        <dgm:presLayoutVars>
          <dgm:chPref val="3"/>
        </dgm:presLayoutVars>
      </dgm:prSet>
      <dgm:spPr/>
    </dgm:pt>
    <dgm:pt modelId="{69BE03A9-7FDD-AB4F-A2CE-CFD9B180FC8E}" type="pres">
      <dgm:prSet presAssocID="{C9039FEA-34B0-0B4A-834D-05F872656E98}" presName="hierChild2" presStyleCnt="0"/>
      <dgm:spPr/>
    </dgm:pt>
  </dgm:ptLst>
  <dgm:cxnLst>
    <dgm:cxn modelId="{B4A7B72F-C64F-CA4C-8DE3-F1771F14A7C1}" srcId="{28A3088D-53CD-42CE-89F7-D1B8BD979C28}" destId="{C9039FEA-34B0-0B4A-834D-05F872656E98}" srcOrd="1" destOrd="0" parTransId="{C7C7F177-B781-CC43-ABDC-27107905B4DD}" sibTransId="{A38036C7-BE58-4449-B0E6-72BCECBD3458}"/>
    <dgm:cxn modelId="{D91F9640-F8E4-43B4-8E2B-487B37200593}" srcId="{28A3088D-53CD-42CE-89F7-D1B8BD979C28}" destId="{8030D1D5-4AEC-46F1-B21A-1FC19DFC7CC7}" srcOrd="0" destOrd="0" parTransId="{4C1C7114-2622-4537-960A-2821953B67F6}" sibTransId="{68031B8C-461D-4951-9E22-981E60961189}"/>
    <dgm:cxn modelId="{EAF10D90-0882-BE4A-B2F7-3AA9B6298E9B}" type="presOf" srcId="{C9039FEA-34B0-0B4A-834D-05F872656E98}" destId="{EB77F0FC-4F6E-BC44-8C94-006868AB7FB3}" srcOrd="0" destOrd="0" presId="urn:microsoft.com/office/officeart/2005/8/layout/hierarchy1"/>
    <dgm:cxn modelId="{8122B99C-236A-E546-B78E-6B7E65B9CB1D}" type="presOf" srcId="{8030D1D5-4AEC-46F1-B21A-1FC19DFC7CC7}" destId="{DF376E6D-69BF-5B46-BEE8-0E23BAF0C050}" srcOrd="0" destOrd="0" presId="urn:microsoft.com/office/officeart/2005/8/layout/hierarchy1"/>
    <dgm:cxn modelId="{EB7452F0-43C7-AA4F-92CA-90B99777EB08}" type="presOf" srcId="{28A3088D-53CD-42CE-89F7-D1B8BD979C28}" destId="{498A4D86-E80B-E442-BA22-B5352874AE3D}" srcOrd="0" destOrd="0" presId="urn:microsoft.com/office/officeart/2005/8/layout/hierarchy1"/>
    <dgm:cxn modelId="{CAF2FCE2-8898-2941-994F-23072FEAAAD8}" type="presParOf" srcId="{498A4D86-E80B-E442-BA22-B5352874AE3D}" destId="{4C56D003-A886-4D40-8340-2551FB6A2ECD}" srcOrd="0" destOrd="0" presId="urn:microsoft.com/office/officeart/2005/8/layout/hierarchy1"/>
    <dgm:cxn modelId="{B3D098BD-B7F0-2A48-964D-F4A8EDB18FB7}" type="presParOf" srcId="{4C56D003-A886-4D40-8340-2551FB6A2ECD}" destId="{0219FD25-E6B7-1742-B62F-705FD5AF3B7E}" srcOrd="0" destOrd="0" presId="urn:microsoft.com/office/officeart/2005/8/layout/hierarchy1"/>
    <dgm:cxn modelId="{CDD61099-E12F-304F-9CB7-E1B124A1F4D9}" type="presParOf" srcId="{0219FD25-E6B7-1742-B62F-705FD5AF3B7E}" destId="{E429564D-BD2A-0E4D-B4C4-DBB1E4CBF320}" srcOrd="0" destOrd="0" presId="urn:microsoft.com/office/officeart/2005/8/layout/hierarchy1"/>
    <dgm:cxn modelId="{0614DB34-03EA-8348-AC5A-3703A3FC0DA7}" type="presParOf" srcId="{0219FD25-E6B7-1742-B62F-705FD5AF3B7E}" destId="{DF376E6D-69BF-5B46-BEE8-0E23BAF0C050}" srcOrd="1" destOrd="0" presId="urn:microsoft.com/office/officeart/2005/8/layout/hierarchy1"/>
    <dgm:cxn modelId="{2CF7359E-7ECE-E444-B21A-FFAA91C6D934}" type="presParOf" srcId="{4C56D003-A886-4D40-8340-2551FB6A2ECD}" destId="{29316E0F-A74C-9547-96B7-865215E9A87A}" srcOrd="1" destOrd="0" presId="urn:microsoft.com/office/officeart/2005/8/layout/hierarchy1"/>
    <dgm:cxn modelId="{726002E8-8C85-8243-B8B0-73EF83F9339F}" type="presParOf" srcId="{498A4D86-E80B-E442-BA22-B5352874AE3D}" destId="{5E94CE2C-BF34-904E-909A-AE08326CAE02}" srcOrd="1" destOrd="0" presId="urn:microsoft.com/office/officeart/2005/8/layout/hierarchy1"/>
    <dgm:cxn modelId="{111212F4-3EB3-3C46-A825-7B09E1BA2D3A}" type="presParOf" srcId="{5E94CE2C-BF34-904E-909A-AE08326CAE02}" destId="{588FF88D-318F-B041-AEFA-0240A9F1EAB3}" srcOrd="0" destOrd="0" presId="urn:microsoft.com/office/officeart/2005/8/layout/hierarchy1"/>
    <dgm:cxn modelId="{8F1DC076-1755-B942-A9C7-716B150F38D7}" type="presParOf" srcId="{588FF88D-318F-B041-AEFA-0240A9F1EAB3}" destId="{9C51E1B1-93A4-7E44-BAA4-E937B6C06209}" srcOrd="0" destOrd="0" presId="urn:microsoft.com/office/officeart/2005/8/layout/hierarchy1"/>
    <dgm:cxn modelId="{C5C7467D-B532-7144-9D75-914E9865773E}" type="presParOf" srcId="{588FF88D-318F-B041-AEFA-0240A9F1EAB3}" destId="{EB77F0FC-4F6E-BC44-8C94-006868AB7FB3}" srcOrd="1" destOrd="0" presId="urn:microsoft.com/office/officeart/2005/8/layout/hierarchy1"/>
    <dgm:cxn modelId="{2D2E5358-1E2F-CA4A-AD94-A394ACF1FCF8}" type="presParOf" srcId="{5E94CE2C-BF34-904E-909A-AE08326CAE02}" destId="{69BE03A9-7FDD-AB4F-A2CE-CFD9B180FC8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3F152-0488-4F6C-AB09-1473FC9EA59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3FA6430-DB52-499A-BEF0-00F2D2645C21}">
      <dgm:prSet/>
      <dgm:spPr/>
      <dgm:t>
        <a:bodyPr/>
        <a:lstStyle/>
        <a:p>
          <a:r>
            <a:rPr lang="en-CA" dirty="0"/>
            <a:t>Challenges: </a:t>
          </a:r>
        </a:p>
        <a:p>
          <a:r>
            <a:rPr lang="en-CA" dirty="0"/>
            <a:t>Time</a:t>
          </a:r>
          <a:endParaRPr lang="en-US" dirty="0"/>
        </a:p>
      </dgm:t>
    </dgm:pt>
    <dgm:pt modelId="{79929B6E-8EC2-42E0-9CBD-7EC8C0C89DCF}" type="parTrans" cxnId="{F126372C-2DAA-4450-8088-16856C4BA321}">
      <dgm:prSet/>
      <dgm:spPr/>
      <dgm:t>
        <a:bodyPr/>
        <a:lstStyle/>
        <a:p>
          <a:endParaRPr lang="en-US"/>
        </a:p>
      </dgm:t>
    </dgm:pt>
    <dgm:pt modelId="{969E1E76-460F-4514-9124-F2ECE6EEF94F}" type="sibTrans" cxnId="{F126372C-2DAA-4450-8088-16856C4BA321}">
      <dgm:prSet/>
      <dgm:spPr/>
      <dgm:t>
        <a:bodyPr/>
        <a:lstStyle/>
        <a:p>
          <a:endParaRPr lang="en-US"/>
        </a:p>
      </dgm:t>
    </dgm:pt>
    <dgm:pt modelId="{72F350A7-1959-4CA3-8E10-079090DED263}">
      <dgm:prSet/>
      <dgm:spPr/>
      <dgm:t>
        <a:bodyPr/>
        <a:lstStyle/>
        <a:p>
          <a:r>
            <a:rPr lang="en-CA" dirty="0"/>
            <a:t>Strengths:  </a:t>
          </a:r>
        </a:p>
        <a:p>
          <a:r>
            <a:rPr lang="en-CA" dirty="0"/>
            <a:t>Correct target</a:t>
          </a:r>
        </a:p>
        <a:p>
          <a:r>
            <a:rPr lang="en-CA" dirty="0"/>
            <a:t>Easy</a:t>
          </a:r>
        </a:p>
        <a:p>
          <a:r>
            <a:rPr lang="en-CA" dirty="0"/>
            <a:t>Fun</a:t>
          </a:r>
        </a:p>
      </dgm:t>
    </dgm:pt>
    <dgm:pt modelId="{D5741AD2-3E05-4D8A-92DE-B6542EDC6E17}" type="parTrans" cxnId="{6DCD13B6-06B1-468F-9479-A4046BF8F94E}">
      <dgm:prSet/>
      <dgm:spPr/>
      <dgm:t>
        <a:bodyPr/>
        <a:lstStyle/>
        <a:p>
          <a:endParaRPr lang="en-US"/>
        </a:p>
      </dgm:t>
    </dgm:pt>
    <dgm:pt modelId="{16675C3E-0D62-4D46-A57C-F3FE291E10ED}" type="sibTrans" cxnId="{6DCD13B6-06B1-468F-9479-A4046BF8F94E}">
      <dgm:prSet/>
      <dgm:spPr/>
      <dgm:t>
        <a:bodyPr/>
        <a:lstStyle/>
        <a:p>
          <a:endParaRPr lang="en-US"/>
        </a:p>
      </dgm:t>
    </dgm:pt>
    <dgm:pt modelId="{9B2ACB70-E69A-9748-B77B-552E27596C43}" type="pres">
      <dgm:prSet presAssocID="{CCC3F152-0488-4F6C-AB09-1473FC9EA599}" presName="linear" presStyleCnt="0">
        <dgm:presLayoutVars>
          <dgm:animLvl val="lvl"/>
          <dgm:resizeHandles val="exact"/>
        </dgm:presLayoutVars>
      </dgm:prSet>
      <dgm:spPr/>
    </dgm:pt>
    <dgm:pt modelId="{4B100AA5-1E82-A047-8B64-C5D8FECC9DAB}" type="pres">
      <dgm:prSet presAssocID="{D3FA6430-DB52-499A-BEF0-00F2D2645C2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BB92DCB-EC33-9448-9713-4B2904056CC8}" type="pres">
      <dgm:prSet presAssocID="{969E1E76-460F-4514-9124-F2ECE6EEF94F}" presName="spacer" presStyleCnt="0"/>
      <dgm:spPr/>
    </dgm:pt>
    <dgm:pt modelId="{923D1965-73E9-6040-A351-A2BEC6061F1E}" type="pres">
      <dgm:prSet presAssocID="{72F350A7-1959-4CA3-8E10-079090DED26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126372C-2DAA-4450-8088-16856C4BA321}" srcId="{CCC3F152-0488-4F6C-AB09-1473FC9EA599}" destId="{D3FA6430-DB52-499A-BEF0-00F2D2645C21}" srcOrd="0" destOrd="0" parTransId="{79929B6E-8EC2-42E0-9CBD-7EC8C0C89DCF}" sibTransId="{969E1E76-460F-4514-9124-F2ECE6EEF94F}"/>
    <dgm:cxn modelId="{D013A160-84A9-9746-AEBC-B50C5474DF85}" type="presOf" srcId="{D3FA6430-DB52-499A-BEF0-00F2D2645C21}" destId="{4B100AA5-1E82-A047-8B64-C5D8FECC9DAB}" srcOrd="0" destOrd="0" presId="urn:microsoft.com/office/officeart/2005/8/layout/vList2"/>
    <dgm:cxn modelId="{6DCD13B6-06B1-468F-9479-A4046BF8F94E}" srcId="{CCC3F152-0488-4F6C-AB09-1473FC9EA599}" destId="{72F350A7-1959-4CA3-8E10-079090DED263}" srcOrd="1" destOrd="0" parTransId="{D5741AD2-3E05-4D8A-92DE-B6542EDC6E17}" sibTransId="{16675C3E-0D62-4D46-A57C-F3FE291E10ED}"/>
    <dgm:cxn modelId="{69E9DEEE-AD53-8F44-BA5A-DE349FE80C0D}" type="presOf" srcId="{72F350A7-1959-4CA3-8E10-079090DED263}" destId="{923D1965-73E9-6040-A351-A2BEC6061F1E}" srcOrd="0" destOrd="0" presId="urn:microsoft.com/office/officeart/2005/8/layout/vList2"/>
    <dgm:cxn modelId="{903561F6-93F0-0C4F-AF69-EF3CDD2B4013}" type="presOf" srcId="{CCC3F152-0488-4F6C-AB09-1473FC9EA599}" destId="{9B2ACB70-E69A-9748-B77B-552E27596C43}" srcOrd="0" destOrd="0" presId="urn:microsoft.com/office/officeart/2005/8/layout/vList2"/>
    <dgm:cxn modelId="{8043F26D-E35D-EE4F-8767-4E1DA010B195}" type="presParOf" srcId="{9B2ACB70-E69A-9748-B77B-552E27596C43}" destId="{4B100AA5-1E82-A047-8B64-C5D8FECC9DAB}" srcOrd="0" destOrd="0" presId="urn:microsoft.com/office/officeart/2005/8/layout/vList2"/>
    <dgm:cxn modelId="{812B3E79-079E-AA4D-8D57-5012CCBD89EF}" type="presParOf" srcId="{9B2ACB70-E69A-9748-B77B-552E27596C43}" destId="{FBB92DCB-EC33-9448-9713-4B2904056CC8}" srcOrd="1" destOrd="0" presId="urn:microsoft.com/office/officeart/2005/8/layout/vList2"/>
    <dgm:cxn modelId="{2A45BF1C-7355-4B41-A8B0-114C9DF9A619}" type="presParOf" srcId="{9B2ACB70-E69A-9748-B77B-552E27596C43}" destId="{923D1965-73E9-6040-A351-A2BEC6061F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ED6B6-315A-475F-9453-71230E841C4E}">
      <dsp:nvSpPr>
        <dsp:cNvPr id="0" name=""/>
        <dsp:cNvSpPr/>
      </dsp:nvSpPr>
      <dsp:spPr>
        <a:xfrm>
          <a:off x="155279" y="185084"/>
          <a:ext cx="1306466" cy="13064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4794A-50EB-4967-A80E-43B1B28F0398}">
      <dsp:nvSpPr>
        <dsp:cNvPr id="0" name=""/>
        <dsp:cNvSpPr/>
      </dsp:nvSpPr>
      <dsp:spPr>
        <a:xfrm>
          <a:off x="429637" y="459442"/>
          <a:ext cx="757750" cy="757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51F07-B1B6-4509-8522-6ED2D98E9FF0}">
      <dsp:nvSpPr>
        <dsp:cNvPr id="0" name=""/>
        <dsp:cNvSpPr/>
      </dsp:nvSpPr>
      <dsp:spPr>
        <a:xfrm>
          <a:off x="1741703" y="185084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halkduster" panose="03050602040202020205" pitchFamily="66" charset="77"/>
            </a:rPr>
            <a:t>Grade 2: reading level 1</a:t>
          </a:r>
        </a:p>
      </dsp:txBody>
      <dsp:txXfrm>
        <a:off x="1741703" y="185084"/>
        <a:ext cx="3079529" cy="1306466"/>
      </dsp:txXfrm>
    </dsp:sp>
    <dsp:sp modelId="{12BDBF78-7404-497A-8CF1-4FE701488260}">
      <dsp:nvSpPr>
        <dsp:cNvPr id="0" name=""/>
        <dsp:cNvSpPr/>
      </dsp:nvSpPr>
      <dsp:spPr>
        <a:xfrm>
          <a:off x="5357817" y="185084"/>
          <a:ext cx="1306466" cy="13064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33E56-450E-460F-B72E-B443E30B78D6}">
      <dsp:nvSpPr>
        <dsp:cNvPr id="0" name=""/>
        <dsp:cNvSpPr/>
      </dsp:nvSpPr>
      <dsp:spPr>
        <a:xfrm>
          <a:off x="5632175" y="459442"/>
          <a:ext cx="757750" cy="757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661E6-B64F-450B-ADE7-3EADB46D509A}">
      <dsp:nvSpPr>
        <dsp:cNvPr id="0" name=""/>
        <dsp:cNvSpPr/>
      </dsp:nvSpPr>
      <dsp:spPr>
        <a:xfrm>
          <a:off x="6944241" y="185084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halkduster" panose="03050602040202020205" pitchFamily="66" charset="77"/>
            </a:rPr>
            <a:t>Used phonological awareness screen: Can identify initial sound, can blend syllables, can blend onset and rime, unable to segment sounds of words. </a:t>
          </a:r>
        </a:p>
      </dsp:txBody>
      <dsp:txXfrm>
        <a:off x="6944241" y="185084"/>
        <a:ext cx="3079529" cy="1306466"/>
      </dsp:txXfrm>
    </dsp:sp>
    <dsp:sp modelId="{7046BFC8-7F7B-425F-825C-2FCE2C26BB3A}">
      <dsp:nvSpPr>
        <dsp:cNvPr id="0" name=""/>
        <dsp:cNvSpPr/>
      </dsp:nvSpPr>
      <dsp:spPr>
        <a:xfrm>
          <a:off x="155279" y="2102548"/>
          <a:ext cx="1306466" cy="13064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4C491-70D1-49D8-A6E5-497BAC2BA784}">
      <dsp:nvSpPr>
        <dsp:cNvPr id="0" name=""/>
        <dsp:cNvSpPr/>
      </dsp:nvSpPr>
      <dsp:spPr>
        <a:xfrm>
          <a:off x="429637" y="2376906"/>
          <a:ext cx="757750" cy="757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2ADE-C2A7-4463-89B5-401D441A3DC3}">
      <dsp:nvSpPr>
        <dsp:cNvPr id="0" name=""/>
        <dsp:cNvSpPr/>
      </dsp:nvSpPr>
      <dsp:spPr>
        <a:xfrm>
          <a:off x="1741703" y="2102548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halkduster" panose="03050602040202020205" pitchFamily="66" charset="77"/>
            </a:rPr>
            <a:t>Developmental spelling: scored the same in March as in September. </a:t>
          </a:r>
        </a:p>
      </dsp:txBody>
      <dsp:txXfrm>
        <a:off x="1741703" y="2102548"/>
        <a:ext cx="3079529" cy="1306466"/>
      </dsp:txXfrm>
    </dsp:sp>
    <dsp:sp modelId="{BA1DC139-33BE-483D-A8A3-C57D21B57BA0}">
      <dsp:nvSpPr>
        <dsp:cNvPr id="0" name=""/>
        <dsp:cNvSpPr/>
      </dsp:nvSpPr>
      <dsp:spPr>
        <a:xfrm>
          <a:off x="5357817" y="2102548"/>
          <a:ext cx="1306466" cy="1306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103E-898E-4018-A2CC-35E56E94D315}">
      <dsp:nvSpPr>
        <dsp:cNvPr id="0" name=""/>
        <dsp:cNvSpPr/>
      </dsp:nvSpPr>
      <dsp:spPr>
        <a:xfrm>
          <a:off x="5632175" y="2376906"/>
          <a:ext cx="757750" cy="7577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99B7D-00C2-4708-A87F-571C3ACCE486}">
      <dsp:nvSpPr>
        <dsp:cNvPr id="0" name=""/>
        <dsp:cNvSpPr/>
      </dsp:nvSpPr>
      <dsp:spPr>
        <a:xfrm>
          <a:off x="6944241" y="2102548"/>
          <a:ext cx="3079529" cy="1306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Chalkduster" panose="03050602040202020205" pitchFamily="66" charset="77"/>
            </a:rPr>
            <a:t>Has alphabet knowledge, can identify 22/ 42 sounds taught. </a:t>
          </a:r>
        </a:p>
      </dsp:txBody>
      <dsp:txXfrm>
        <a:off x="6944241" y="2102548"/>
        <a:ext cx="3079529" cy="130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1D0FA-75C1-46FE-826F-A1FEBDF61752}">
      <dsp:nvSpPr>
        <dsp:cNvPr id="0" name=""/>
        <dsp:cNvSpPr/>
      </dsp:nvSpPr>
      <dsp:spPr>
        <a:xfrm>
          <a:off x="1232680" y="373408"/>
          <a:ext cx="1063437" cy="106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2F7937-B7BC-4E27-B607-E89864027EDE}">
      <dsp:nvSpPr>
        <dsp:cNvPr id="0" name=""/>
        <dsp:cNvSpPr/>
      </dsp:nvSpPr>
      <dsp:spPr>
        <a:xfrm>
          <a:off x="582801" y="1771242"/>
          <a:ext cx="23631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Frequency: 4 times per week </a:t>
          </a:r>
        </a:p>
      </dsp:txBody>
      <dsp:txXfrm>
        <a:off x="582801" y="1771242"/>
        <a:ext cx="2363193" cy="720000"/>
      </dsp:txXfrm>
    </dsp:sp>
    <dsp:sp modelId="{0CCB77E9-9012-4DCF-98BA-5BFE82A4DFB8}">
      <dsp:nvSpPr>
        <dsp:cNvPr id="0" name=""/>
        <dsp:cNvSpPr/>
      </dsp:nvSpPr>
      <dsp:spPr>
        <a:xfrm>
          <a:off x="4009432" y="373408"/>
          <a:ext cx="1063437" cy="106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DB75C-D30C-403A-9881-3A32141C879E}">
      <dsp:nvSpPr>
        <dsp:cNvPr id="0" name=""/>
        <dsp:cNvSpPr/>
      </dsp:nvSpPr>
      <dsp:spPr>
        <a:xfrm>
          <a:off x="3359554" y="1771242"/>
          <a:ext cx="23631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Intensity: 1:3 </a:t>
          </a:r>
        </a:p>
      </dsp:txBody>
      <dsp:txXfrm>
        <a:off x="3359554" y="1771242"/>
        <a:ext cx="2363193" cy="720000"/>
      </dsp:txXfrm>
    </dsp:sp>
    <dsp:sp modelId="{7532CE14-09BD-45C2-AB41-33CBD5362481}">
      <dsp:nvSpPr>
        <dsp:cNvPr id="0" name=""/>
        <dsp:cNvSpPr/>
      </dsp:nvSpPr>
      <dsp:spPr>
        <a:xfrm>
          <a:off x="1232680" y="3082041"/>
          <a:ext cx="1063437" cy="106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3A76B-E9C6-4523-817B-55404FB5EF8F}">
      <dsp:nvSpPr>
        <dsp:cNvPr id="0" name=""/>
        <dsp:cNvSpPr/>
      </dsp:nvSpPr>
      <dsp:spPr>
        <a:xfrm>
          <a:off x="582801" y="4479875"/>
          <a:ext cx="23631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Duration: 5 weeks. </a:t>
          </a:r>
        </a:p>
      </dsp:txBody>
      <dsp:txXfrm>
        <a:off x="582801" y="4479875"/>
        <a:ext cx="2363193" cy="720000"/>
      </dsp:txXfrm>
    </dsp:sp>
    <dsp:sp modelId="{A1370634-6C3D-42B7-A446-60B65CF1AD61}">
      <dsp:nvSpPr>
        <dsp:cNvPr id="0" name=""/>
        <dsp:cNvSpPr/>
      </dsp:nvSpPr>
      <dsp:spPr>
        <a:xfrm>
          <a:off x="4009432" y="3082041"/>
          <a:ext cx="1063437" cy="10634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16C22-93E5-41F2-93B4-BE58BD295B21}">
      <dsp:nvSpPr>
        <dsp:cNvPr id="0" name=""/>
        <dsp:cNvSpPr/>
      </dsp:nvSpPr>
      <dsp:spPr>
        <a:xfrm>
          <a:off x="3359554" y="4479875"/>
          <a:ext cx="236319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-During silent reading block- 3 students at back classroom table with me. </a:t>
          </a:r>
        </a:p>
      </dsp:txBody>
      <dsp:txXfrm>
        <a:off x="3359554" y="4479875"/>
        <a:ext cx="2363193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564D-BD2A-0E4D-B4C4-DBB1E4CBF320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76E6D-69BF-5B46-BEE8-0E23BAF0C050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alkduster" panose="03050602040202020205" pitchFamily="66" charset="77"/>
            </a:rPr>
            <a:t>Review each morning during phonemic awareness routines using Heggerty</a:t>
          </a:r>
        </a:p>
      </dsp:txBody>
      <dsp:txXfrm>
        <a:off x="566955" y="723609"/>
        <a:ext cx="4199154" cy="2607249"/>
      </dsp:txXfrm>
    </dsp:sp>
    <dsp:sp modelId="{9C51E1B1-93A4-7E44-BAA4-E937B6C06209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77F0FC-4F6E-BC44-8C94-006868AB7FB3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Chalkduster" panose="03050602040202020205" pitchFamily="66" charset="77"/>
            </a:rPr>
            <a:t>Reassess</a:t>
          </a:r>
          <a:r>
            <a:rPr lang="en-US" sz="2700" kern="1200" baseline="0" dirty="0">
              <a:latin typeface="Chalkduster" panose="03050602040202020205" pitchFamily="66" charset="77"/>
            </a:rPr>
            <a:t> using developmental spelling and phonemic awareness portion of Early Success Screen. </a:t>
          </a:r>
          <a:endParaRPr lang="en-US" sz="2700" kern="1200" dirty="0">
            <a:latin typeface="Chalkduster" panose="03050602040202020205" pitchFamily="66" charset="77"/>
          </a:endParaRPr>
        </a:p>
      </dsp:txBody>
      <dsp:txXfrm>
        <a:off x="5897537" y="723609"/>
        <a:ext cx="4199154" cy="2607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00AA5-1E82-A047-8B64-C5D8FECC9DAB}">
      <dsp:nvSpPr>
        <dsp:cNvPr id="0" name=""/>
        <dsp:cNvSpPr/>
      </dsp:nvSpPr>
      <dsp:spPr>
        <a:xfrm>
          <a:off x="0" y="32762"/>
          <a:ext cx="5994400" cy="26273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Challenges: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Time</a:t>
          </a:r>
          <a:endParaRPr lang="en-US" sz="3100" kern="1200" dirty="0"/>
        </a:p>
      </dsp:txBody>
      <dsp:txXfrm>
        <a:off x="128255" y="161017"/>
        <a:ext cx="5737890" cy="2370798"/>
      </dsp:txXfrm>
    </dsp:sp>
    <dsp:sp modelId="{923D1965-73E9-6040-A351-A2BEC6061F1E}">
      <dsp:nvSpPr>
        <dsp:cNvPr id="0" name=""/>
        <dsp:cNvSpPr/>
      </dsp:nvSpPr>
      <dsp:spPr>
        <a:xfrm>
          <a:off x="0" y="2749350"/>
          <a:ext cx="5994400" cy="2627308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Strengths:  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Correct target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Easy</a:t>
          </a:r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100" kern="1200" dirty="0"/>
            <a:t>Fun</a:t>
          </a:r>
        </a:p>
      </dsp:txBody>
      <dsp:txXfrm>
        <a:off x="128255" y="2877605"/>
        <a:ext cx="5737890" cy="237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hyperlink" Target="https://www.teacherspayteachers.com/Product/No-Prep-Intervention-Binder-BUNDLE-ELA-and-MATH-Distance-Learning-158906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microsoft.com/office/2007/relationships/media" Target="../media/media10.m4a"/><Relationship Id="rId7" Type="http://schemas.openxmlformats.org/officeDocument/2006/relationships/diagramLayout" Target="../diagrams/layout4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Data" Target="../diagrams/data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4.xml"/><Relationship Id="rId4" Type="http://schemas.openxmlformats.org/officeDocument/2006/relationships/audio" Target="../media/media10.m4a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4AC174-0CEB-F345-AEC9-6485F86A6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57" y="864911"/>
            <a:ext cx="9031484" cy="3467282"/>
          </a:xfrm>
        </p:spPr>
        <p:txBody>
          <a:bodyPr anchor="b">
            <a:normAutofit/>
          </a:bodyPr>
          <a:lstStyle/>
          <a:p>
            <a:r>
              <a:rPr lang="en-US" sz="4400" dirty="0">
                <a:latin typeface="Chalkduster" panose="03050602040202020205" pitchFamily="66" charset="77"/>
              </a:rPr>
              <a:t>Phonemic awareness: segmenting sounds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47DAA-D3F9-5F4B-8C10-F5B2A2862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4" y="5493376"/>
            <a:ext cx="8045373" cy="742279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2A1A00"/>
                </a:solidFill>
                <a:latin typeface="Chalkduster" panose="03050602040202020205" pitchFamily="66" charset="77"/>
              </a:rPr>
              <a:t>Tiffany Emerson</a:t>
            </a:r>
          </a:p>
        </p:txBody>
      </p:sp>
      <p:pic>
        <p:nvPicPr>
          <p:cNvPr id="7" name="Audio Recording Apr 5, 2021 at 10:10:42 AM" descr="Audio Recording Apr 5, 2021 at 10:10:42 AM">
            <a:hlinkClick r:id="" action="ppaction://media"/>
            <a:extLst>
              <a:ext uri="{FF2B5EF4-FFF2-40B4-BE49-F238E27FC236}">
                <a16:creationId xmlns:a16="http://schemas.microsoft.com/office/drawing/2014/main" id="{B91D6532-A2FB-7F46-AEA4-8B848BBE8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4213" y="44646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7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4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8F231F-AD9B-FF46-B92A-3867AFA7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Chalkduster" panose="03050602040202020205" pitchFamily="66" charset="77"/>
              </a:rPr>
              <a:t>Intervention: Elkonin Boxes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CD3B0E58-A2E2-4EF8-828E-38C5EDC7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halkduster" panose="03050602040202020205" pitchFamily="66" charset="77"/>
              </a:rPr>
              <a:t>Visual representation of individual sounds in words.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halkduster" panose="03050602040202020205" pitchFamily="66" charset="77"/>
              </a:rPr>
              <a:t>Helps with segmenting words into individual sounds.</a:t>
            </a: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Content Placeholder 4" descr="Shape, rectangle&#10;&#10;Description automatically generated">
            <a:extLst>
              <a:ext uri="{FF2B5EF4-FFF2-40B4-BE49-F238E27FC236}">
                <a16:creationId xmlns:a16="http://schemas.microsoft.com/office/drawing/2014/main" id="{8D539194-5A0F-2F4E-ABA5-1A256208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  <p:pic>
        <p:nvPicPr>
          <p:cNvPr id="8" name="Audio Recording Apr 5, 2021 at 10:11:14 AM" descr="Audio Recording Apr 5, 2021 at 10:11:14 AM">
            <a:hlinkClick r:id="" action="ppaction://media"/>
            <a:extLst>
              <a:ext uri="{FF2B5EF4-FFF2-40B4-BE49-F238E27FC236}">
                <a16:creationId xmlns:a16="http://schemas.microsoft.com/office/drawing/2014/main" id="{F9E6D6BC-AA03-1E47-B201-AF620CACB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5127" y="50239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A4E88-E8D4-CB4F-B6B1-1D8361110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halkduster" panose="03050602040202020205" pitchFamily="66" charset="77"/>
              </a:rPr>
              <a:t>Rationale: Meet my grade two student. </a:t>
            </a: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149CD57B-3927-436F-B531-AA3E82B1C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9528619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udio Recording Apr 5, 2021 at 10:12:33 AM" descr="Audio Recording Apr 5, 2021 at 10:12:33 AM">
            <a:hlinkClick r:id="" action="ppaction://media"/>
            <a:extLst>
              <a:ext uri="{FF2B5EF4-FFF2-40B4-BE49-F238E27FC236}">
                <a16:creationId xmlns:a16="http://schemas.microsoft.com/office/drawing/2014/main" id="{F05EEA53-F394-554E-8CAA-EB1046CD61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7212" y="54737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E350E4-86EB-184B-96CA-04691FF0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99" y="804335"/>
            <a:ext cx="6340851" cy="168170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halkduster" panose="03050602040202020205" pitchFamily="66" charset="77"/>
              </a:rPr>
              <a:t>Materials and resources: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533AAD7-9D56-49CE-92BE-CF0A09738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9" y="2871982"/>
            <a:ext cx="6340855" cy="318168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Laminated Elkonin mat:  began with a mat that had images of words, then moved along to just using words without images. Red and Yellow chips, yellow for consonant sounds, red for vowel sounds.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CVC word lists focusing on short vowel sounds. Later will move on to long vowel sounds. 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CVC word list link:</a:t>
            </a:r>
          </a:p>
          <a:p>
            <a:r>
              <a:rPr lang="en-US" sz="1800" dirty="0">
                <a:solidFill>
                  <a:schemeClr val="tx1"/>
                </a:solidFill>
                <a:hlinkClick r:id="rId4"/>
              </a:rPr>
              <a:t>https://www.teacherspayteachers.com/Product/No-Prep-Intervention-Binder-BUNDLE-ELA-and-MATH-Distance-Learning-1589066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6B215F4-747D-4CC6-A400-179A94AB8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9668" y="0"/>
            <a:ext cx="4232332" cy="3701000"/>
          </a:xfrm>
          <a:custGeom>
            <a:avLst/>
            <a:gdLst>
              <a:gd name="connsiteX0" fmla="*/ 319701 w 4232332"/>
              <a:gd name="connsiteY0" fmla="*/ 0 h 3701000"/>
              <a:gd name="connsiteX1" fmla="*/ 4232332 w 4232332"/>
              <a:gd name="connsiteY1" fmla="*/ 0 h 3701000"/>
              <a:gd name="connsiteX2" fmla="*/ 4232332 w 4232332"/>
              <a:gd name="connsiteY2" fmla="*/ 3034486 h 3701000"/>
              <a:gd name="connsiteX3" fmla="*/ 4230268 w 4232332"/>
              <a:gd name="connsiteY3" fmla="*/ 3035198 h 3701000"/>
              <a:gd name="connsiteX4" fmla="*/ 4185051 w 4232332"/>
              <a:gd name="connsiteY4" fmla="*/ 3049231 h 3701000"/>
              <a:gd name="connsiteX5" fmla="*/ 4136714 w 4232332"/>
              <a:gd name="connsiteY5" fmla="*/ 3061706 h 3701000"/>
              <a:gd name="connsiteX6" fmla="*/ 4089935 w 4232332"/>
              <a:gd name="connsiteY6" fmla="*/ 3074180 h 3701000"/>
              <a:gd name="connsiteX7" fmla="*/ 4043158 w 4232332"/>
              <a:gd name="connsiteY7" fmla="*/ 3088214 h 3701000"/>
              <a:gd name="connsiteX8" fmla="*/ 3997940 w 4232332"/>
              <a:gd name="connsiteY8" fmla="*/ 3103806 h 3701000"/>
              <a:gd name="connsiteX9" fmla="*/ 3955840 w 4232332"/>
              <a:gd name="connsiteY9" fmla="*/ 3122518 h 3701000"/>
              <a:gd name="connsiteX10" fmla="*/ 3916860 w 4232332"/>
              <a:gd name="connsiteY10" fmla="*/ 3144346 h 3701000"/>
              <a:gd name="connsiteX11" fmla="*/ 3882555 w 4232332"/>
              <a:gd name="connsiteY11" fmla="*/ 3172413 h 3701000"/>
              <a:gd name="connsiteX12" fmla="*/ 3846692 w 4232332"/>
              <a:gd name="connsiteY12" fmla="*/ 3203599 h 3701000"/>
              <a:gd name="connsiteX13" fmla="*/ 3815506 w 4232332"/>
              <a:gd name="connsiteY13" fmla="*/ 3239461 h 3701000"/>
              <a:gd name="connsiteX14" fmla="*/ 3785881 w 4232332"/>
              <a:gd name="connsiteY14" fmla="*/ 3276884 h 3701000"/>
              <a:gd name="connsiteX15" fmla="*/ 3756254 w 4232332"/>
              <a:gd name="connsiteY15" fmla="*/ 3315864 h 3701000"/>
              <a:gd name="connsiteX16" fmla="*/ 3726629 w 4232332"/>
              <a:gd name="connsiteY16" fmla="*/ 3354846 h 3701000"/>
              <a:gd name="connsiteX17" fmla="*/ 3697003 w 4232332"/>
              <a:gd name="connsiteY17" fmla="*/ 3392268 h 3701000"/>
              <a:gd name="connsiteX18" fmla="*/ 3664258 w 4232332"/>
              <a:gd name="connsiteY18" fmla="*/ 3428131 h 3701000"/>
              <a:gd name="connsiteX19" fmla="*/ 3631513 w 4232332"/>
              <a:gd name="connsiteY19" fmla="*/ 3459315 h 3701000"/>
              <a:gd name="connsiteX20" fmla="*/ 3594093 w 4232332"/>
              <a:gd name="connsiteY20" fmla="*/ 3485823 h 3701000"/>
              <a:gd name="connsiteX21" fmla="*/ 3555111 w 4232332"/>
              <a:gd name="connsiteY21" fmla="*/ 3506094 h 3701000"/>
              <a:gd name="connsiteX22" fmla="*/ 3508332 w 4232332"/>
              <a:gd name="connsiteY22" fmla="*/ 3520128 h 3701000"/>
              <a:gd name="connsiteX23" fmla="*/ 3459994 w 4232332"/>
              <a:gd name="connsiteY23" fmla="*/ 3526365 h 3701000"/>
              <a:gd name="connsiteX24" fmla="*/ 3410100 w 4232332"/>
              <a:gd name="connsiteY24" fmla="*/ 3527923 h 3701000"/>
              <a:gd name="connsiteX25" fmla="*/ 3357084 w 4232332"/>
              <a:gd name="connsiteY25" fmla="*/ 3523245 h 3701000"/>
              <a:gd name="connsiteX26" fmla="*/ 3304070 w 4232332"/>
              <a:gd name="connsiteY26" fmla="*/ 3517009 h 3701000"/>
              <a:gd name="connsiteX27" fmla="*/ 3251054 w 4232332"/>
              <a:gd name="connsiteY27" fmla="*/ 3509211 h 3701000"/>
              <a:gd name="connsiteX28" fmla="*/ 3198040 w 4232332"/>
              <a:gd name="connsiteY28" fmla="*/ 3502976 h 3701000"/>
              <a:gd name="connsiteX29" fmla="*/ 3145024 w 4232332"/>
              <a:gd name="connsiteY29" fmla="*/ 3499857 h 3701000"/>
              <a:gd name="connsiteX30" fmla="*/ 3093569 w 4232332"/>
              <a:gd name="connsiteY30" fmla="*/ 3499857 h 3701000"/>
              <a:gd name="connsiteX31" fmla="*/ 3045233 w 4232332"/>
              <a:gd name="connsiteY31" fmla="*/ 3506094 h 3701000"/>
              <a:gd name="connsiteX32" fmla="*/ 2995337 w 4232332"/>
              <a:gd name="connsiteY32" fmla="*/ 3518569 h 3701000"/>
              <a:gd name="connsiteX33" fmla="*/ 2950118 w 4232332"/>
              <a:gd name="connsiteY33" fmla="*/ 3537278 h 3701000"/>
              <a:gd name="connsiteX34" fmla="*/ 2903340 w 4232332"/>
              <a:gd name="connsiteY34" fmla="*/ 3562227 h 3701000"/>
              <a:gd name="connsiteX35" fmla="*/ 2856564 w 4232332"/>
              <a:gd name="connsiteY35" fmla="*/ 3587176 h 3701000"/>
              <a:gd name="connsiteX36" fmla="*/ 2809785 w 4232332"/>
              <a:gd name="connsiteY36" fmla="*/ 3615241 h 3701000"/>
              <a:gd name="connsiteX37" fmla="*/ 2764565 w 4232332"/>
              <a:gd name="connsiteY37" fmla="*/ 3641749 h 3701000"/>
              <a:gd name="connsiteX38" fmla="*/ 2716230 w 4232332"/>
              <a:gd name="connsiteY38" fmla="*/ 3665138 h 3701000"/>
              <a:gd name="connsiteX39" fmla="*/ 2669451 w 4232332"/>
              <a:gd name="connsiteY39" fmla="*/ 3683850 h 3701000"/>
              <a:gd name="connsiteX40" fmla="*/ 2621114 w 4232332"/>
              <a:gd name="connsiteY40" fmla="*/ 3696324 h 3701000"/>
              <a:gd name="connsiteX41" fmla="*/ 2571219 w 4232332"/>
              <a:gd name="connsiteY41" fmla="*/ 3701000 h 3701000"/>
              <a:gd name="connsiteX42" fmla="*/ 2521322 w 4232332"/>
              <a:gd name="connsiteY42" fmla="*/ 3696324 h 3701000"/>
              <a:gd name="connsiteX43" fmla="*/ 2472985 w 4232332"/>
              <a:gd name="connsiteY43" fmla="*/ 3683850 h 3701000"/>
              <a:gd name="connsiteX44" fmla="*/ 2426209 w 4232332"/>
              <a:gd name="connsiteY44" fmla="*/ 3665138 h 3701000"/>
              <a:gd name="connsiteX45" fmla="*/ 2377871 w 4232332"/>
              <a:gd name="connsiteY45" fmla="*/ 3641749 h 3701000"/>
              <a:gd name="connsiteX46" fmla="*/ 2332651 w 4232332"/>
              <a:gd name="connsiteY46" fmla="*/ 3615241 h 3701000"/>
              <a:gd name="connsiteX47" fmla="*/ 2285874 w 4232332"/>
              <a:gd name="connsiteY47" fmla="*/ 3587176 h 3701000"/>
              <a:gd name="connsiteX48" fmla="*/ 2239096 w 4232332"/>
              <a:gd name="connsiteY48" fmla="*/ 3562227 h 3701000"/>
              <a:gd name="connsiteX49" fmla="*/ 2192319 w 4232332"/>
              <a:gd name="connsiteY49" fmla="*/ 3537278 h 3701000"/>
              <a:gd name="connsiteX50" fmla="*/ 2145542 w 4232332"/>
              <a:gd name="connsiteY50" fmla="*/ 3518569 h 3701000"/>
              <a:gd name="connsiteX51" fmla="*/ 2097204 w 4232332"/>
              <a:gd name="connsiteY51" fmla="*/ 3506094 h 3701000"/>
              <a:gd name="connsiteX52" fmla="*/ 2048867 w 4232332"/>
              <a:gd name="connsiteY52" fmla="*/ 3499857 h 3701000"/>
              <a:gd name="connsiteX53" fmla="*/ 1997410 w 4232332"/>
              <a:gd name="connsiteY53" fmla="*/ 3499857 h 3701000"/>
              <a:gd name="connsiteX54" fmla="*/ 1944396 w 4232332"/>
              <a:gd name="connsiteY54" fmla="*/ 3502976 h 3701000"/>
              <a:gd name="connsiteX55" fmla="*/ 1891382 w 4232332"/>
              <a:gd name="connsiteY55" fmla="*/ 3509211 h 3701000"/>
              <a:gd name="connsiteX56" fmla="*/ 1838366 w 4232332"/>
              <a:gd name="connsiteY56" fmla="*/ 3517009 h 3701000"/>
              <a:gd name="connsiteX57" fmla="*/ 1785350 w 4232332"/>
              <a:gd name="connsiteY57" fmla="*/ 3523245 h 3701000"/>
              <a:gd name="connsiteX58" fmla="*/ 1732336 w 4232332"/>
              <a:gd name="connsiteY58" fmla="*/ 3527923 h 3701000"/>
              <a:gd name="connsiteX59" fmla="*/ 1682442 w 4232332"/>
              <a:gd name="connsiteY59" fmla="*/ 3526365 h 3701000"/>
              <a:gd name="connsiteX60" fmla="*/ 1634105 w 4232332"/>
              <a:gd name="connsiteY60" fmla="*/ 3520128 h 3701000"/>
              <a:gd name="connsiteX61" fmla="*/ 1587326 w 4232332"/>
              <a:gd name="connsiteY61" fmla="*/ 3506094 h 3701000"/>
              <a:gd name="connsiteX62" fmla="*/ 1548345 w 4232332"/>
              <a:gd name="connsiteY62" fmla="*/ 3485823 h 3701000"/>
              <a:gd name="connsiteX63" fmla="*/ 1510922 w 4232332"/>
              <a:gd name="connsiteY63" fmla="*/ 3459315 h 3701000"/>
              <a:gd name="connsiteX64" fmla="*/ 1478179 w 4232332"/>
              <a:gd name="connsiteY64" fmla="*/ 3428131 h 3701000"/>
              <a:gd name="connsiteX65" fmla="*/ 1445433 w 4232332"/>
              <a:gd name="connsiteY65" fmla="*/ 3392268 h 3701000"/>
              <a:gd name="connsiteX66" fmla="*/ 1415807 w 4232332"/>
              <a:gd name="connsiteY66" fmla="*/ 3354846 h 3701000"/>
              <a:gd name="connsiteX67" fmla="*/ 1386182 w 4232332"/>
              <a:gd name="connsiteY67" fmla="*/ 3315864 h 3701000"/>
              <a:gd name="connsiteX68" fmla="*/ 1356556 w 4232332"/>
              <a:gd name="connsiteY68" fmla="*/ 3276884 h 3701000"/>
              <a:gd name="connsiteX69" fmla="*/ 1326930 w 4232332"/>
              <a:gd name="connsiteY69" fmla="*/ 3239461 h 3701000"/>
              <a:gd name="connsiteX70" fmla="*/ 1295744 w 4232332"/>
              <a:gd name="connsiteY70" fmla="*/ 3203599 h 3701000"/>
              <a:gd name="connsiteX71" fmla="*/ 1259881 w 4232332"/>
              <a:gd name="connsiteY71" fmla="*/ 3172413 h 3701000"/>
              <a:gd name="connsiteX72" fmla="*/ 1225577 w 4232332"/>
              <a:gd name="connsiteY72" fmla="*/ 3144346 h 3701000"/>
              <a:gd name="connsiteX73" fmla="*/ 1186596 w 4232332"/>
              <a:gd name="connsiteY73" fmla="*/ 3122518 h 3701000"/>
              <a:gd name="connsiteX74" fmla="*/ 1144496 w 4232332"/>
              <a:gd name="connsiteY74" fmla="*/ 3103806 h 3701000"/>
              <a:gd name="connsiteX75" fmla="*/ 1099278 w 4232332"/>
              <a:gd name="connsiteY75" fmla="*/ 3088214 h 3701000"/>
              <a:gd name="connsiteX76" fmla="*/ 1052499 w 4232332"/>
              <a:gd name="connsiteY76" fmla="*/ 3074180 h 3701000"/>
              <a:gd name="connsiteX77" fmla="*/ 1005723 w 4232332"/>
              <a:gd name="connsiteY77" fmla="*/ 3061706 h 3701000"/>
              <a:gd name="connsiteX78" fmla="*/ 957386 w 4232332"/>
              <a:gd name="connsiteY78" fmla="*/ 3049231 h 3701000"/>
              <a:gd name="connsiteX79" fmla="*/ 912167 w 4232332"/>
              <a:gd name="connsiteY79" fmla="*/ 3035198 h 3701000"/>
              <a:gd name="connsiteX80" fmla="*/ 866948 w 4232332"/>
              <a:gd name="connsiteY80" fmla="*/ 3019606 h 3701000"/>
              <a:gd name="connsiteX81" fmla="*/ 824850 w 4232332"/>
              <a:gd name="connsiteY81" fmla="*/ 3000894 h 3701000"/>
              <a:gd name="connsiteX82" fmla="*/ 787426 w 4232332"/>
              <a:gd name="connsiteY82" fmla="*/ 2977505 h 3701000"/>
              <a:gd name="connsiteX83" fmla="*/ 753122 w 4232332"/>
              <a:gd name="connsiteY83" fmla="*/ 2949439 h 3701000"/>
              <a:gd name="connsiteX84" fmla="*/ 725057 w 4232332"/>
              <a:gd name="connsiteY84" fmla="*/ 2915136 h 3701000"/>
              <a:gd name="connsiteX85" fmla="*/ 701668 w 4232332"/>
              <a:gd name="connsiteY85" fmla="*/ 2877713 h 3701000"/>
              <a:gd name="connsiteX86" fmla="*/ 682956 w 4232332"/>
              <a:gd name="connsiteY86" fmla="*/ 2835613 h 3701000"/>
              <a:gd name="connsiteX87" fmla="*/ 667364 w 4232332"/>
              <a:gd name="connsiteY87" fmla="*/ 2790396 h 3701000"/>
              <a:gd name="connsiteX88" fmla="*/ 653331 w 4232332"/>
              <a:gd name="connsiteY88" fmla="*/ 2745177 h 3701000"/>
              <a:gd name="connsiteX89" fmla="*/ 640857 w 4232332"/>
              <a:gd name="connsiteY89" fmla="*/ 2696840 h 3701000"/>
              <a:gd name="connsiteX90" fmla="*/ 628382 w 4232332"/>
              <a:gd name="connsiteY90" fmla="*/ 2650063 h 3701000"/>
              <a:gd name="connsiteX91" fmla="*/ 614349 w 4232332"/>
              <a:gd name="connsiteY91" fmla="*/ 2603285 h 3701000"/>
              <a:gd name="connsiteX92" fmla="*/ 598756 w 4232332"/>
              <a:gd name="connsiteY92" fmla="*/ 2558065 h 3701000"/>
              <a:gd name="connsiteX93" fmla="*/ 580044 w 4232332"/>
              <a:gd name="connsiteY93" fmla="*/ 2515965 h 3701000"/>
              <a:gd name="connsiteX94" fmla="*/ 558214 w 4232332"/>
              <a:gd name="connsiteY94" fmla="*/ 2476984 h 3701000"/>
              <a:gd name="connsiteX95" fmla="*/ 530150 w 4232332"/>
              <a:gd name="connsiteY95" fmla="*/ 2442681 h 3701000"/>
              <a:gd name="connsiteX96" fmla="*/ 498963 w 4232332"/>
              <a:gd name="connsiteY96" fmla="*/ 2406817 h 3701000"/>
              <a:gd name="connsiteX97" fmla="*/ 463101 w 4232332"/>
              <a:gd name="connsiteY97" fmla="*/ 2375633 h 3701000"/>
              <a:gd name="connsiteX98" fmla="*/ 424118 w 4232332"/>
              <a:gd name="connsiteY98" fmla="*/ 2346007 h 3701000"/>
              <a:gd name="connsiteX99" fmla="*/ 385138 w 4232332"/>
              <a:gd name="connsiteY99" fmla="*/ 2316382 h 3701000"/>
              <a:gd name="connsiteX100" fmla="*/ 346157 w 4232332"/>
              <a:gd name="connsiteY100" fmla="*/ 2286756 h 3701000"/>
              <a:gd name="connsiteX101" fmla="*/ 308733 w 4232332"/>
              <a:gd name="connsiteY101" fmla="*/ 2257129 h 3701000"/>
              <a:gd name="connsiteX102" fmla="*/ 272871 w 4232332"/>
              <a:gd name="connsiteY102" fmla="*/ 2224386 h 3701000"/>
              <a:gd name="connsiteX103" fmla="*/ 241686 w 4232332"/>
              <a:gd name="connsiteY103" fmla="*/ 2191641 h 3701000"/>
              <a:gd name="connsiteX104" fmla="*/ 215179 w 4232332"/>
              <a:gd name="connsiteY104" fmla="*/ 2154219 h 3701000"/>
              <a:gd name="connsiteX105" fmla="*/ 194909 w 4232332"/>
              <a:gd name="connsiteY105" fmla="*/ 2115238 h 3701000"/>
              <a:gd name="connsiteX106" fmla="*/ 180876 w 4232332"/>
              <a:gd name="connsiteY106" fmla="*/ 2068461 h 3701000"/>
              <a:gd name="connsiteX107" fmla="*/ 174638 w 4232332"/>
              <a:gd name="connsiteY107" fmla="*/ 2020123 h 3701000"/>
              <a:gd name="connsiteX108" fmla="*/ 173078 w 4232332"/>
              <a:gd name="connsiteY108" fmla="*/ 1970225 h 3701000"/>
              <a:gd name="connsiteX109" fmla="*/ 177756 w 4232332"/>
              <a:gd name="connsiteY109" fmla="*/ 1917211 h 3701000"/>
              <a:gd name="connsiteX110" fmla="*/ 183993 w 4232332"/>
              <a:gd name="connsiteY110" fmla="*/ 1864197 h 3701000"/>
              <a:gd name="connsiteX111" fmla="*/ 191789 w 4232332"/>
              <a:gd name="connsiteY111" fmla="*/ 1811182 h 3701000"/>
              <a:gd name="connsiteX112" fmla="*/ 198027 w 4232332"/>
              <a:gd name="connsiteY112" fmla="*/ 1758167 h 3701000"/>
              <a:gd name="connsiteX113" fmla="*/ 201146 w 4232332"/>
              <a:gd name="connsiteY113" fmla="*/ 1705153 h 3701000"/>
              <a:gd name="connsiteX114" fmla="*/ 201146 w 4232332"/>
              <a:gd name="connsiteY114" fmla="*/ 1653697 h 3701000"/>
              <a:gd name="connsiteX115" fmla="*/ 194909 w 4232332"/>
              <a:gd name="connsiteY115" fmla="*/ 1605362 h 3701000"/>
              <a:gd name="connsiteX116" fmla="*/ 182434 w 4232332"/>
              <a:gd name="connsiteY116" fmla="*/ 1557024 h 3701000"/>
              <a:gd name="connsiteX117" fmla="*/ 163723 w 4232332"/>
              <a:gd name="connsiteY117" fmla="*/ 1511804 h 3701000"/>
              <a:gd name="connsiteX118" fmla="*/ 140335 w 4232332"/>
              <a:gd name="connsiteY118" fmla="*/ 1465027 h 3701000"/>
              <a:gd name="connsiteX119" fmla="*/ 113826 w 4232332"/>
              <a:gd name="connsiteY119" fmla="*/ 1418251 h 3701000"/>
              <a:gd name="connsiteX120" fmla="*/ 85761 w 4232332"/>
              <a:gd name="connsiteY120" fmla="*/ 1371472 h 3701000"/>
              <a:gd name="connsiteX121" fmla="*/ 59253 w 4232332"/>
              <a:gd name="connsiteY121" fmla="*/ 1326252 h 3701000"/>
              <a:gd name="connsiteX122" fmla="*/ 35863 w 4232332"/>
              <a:gd name="connsiteY122" fmla="*/ 1277917 h 3701000"/>
              <a:gd name="connsiteX123" fmla="*/ 17153 w 4232332"/>
              <a:gd name="connsiteY123" fmla="*/ 1231139 h 3701000"/>
              <a:gd name="connsiteX124" fmla="*/ 4679 w 4232332"/>
              <a:gd name="connsiteY124" fmla="*/ 1182801 h 3701000"/>
              <a:gd name="connsiteX125" fmla="*/ 0 w 4232332"/>
              <a:gd name="connsiteY125" fmla="*/ 1132905 h 3701000"/>
              <a:gd name="connsiteX126" fmla="*/ 4679 w 4232332"/>
              <a:gd name="connsiteY126" fmla="*/ 1083010 h 3701000"/>
              <a:gd name="connsiteX127" fmla="*/ 17153 w 4232332"/>
              <a:gd name="connsiteY127" fmla="*/ 1034673 h 3701000"/>
              <a:gd name="connsiteX128" fmla="*/ 35863 w 4232332"/>
              <a:gd name="connsiteY128" fmla="*/ 987895 h 3701000"/>
              <a:gd name="connsiteX129" fmla="*/ 59253 w 4232332"/>
              <a:gd name="connsiteY129" fmla="*/ 939559 h 3701000"/>
              <a:gd name="connsiteX130" fmla="*/ 85761 w 4232332"/>
              <a:gd name="connsiteY130" fmla="*/ 894339 h 3701000"/>
              <a:gd name="connsiteX131" fmla="*/ 113826 w 4232332"/>
              <a:gd name="connsiteY131" fmla="*/ 847563 h 3701000"/>
              <a:gd name="connsiteX132" fmla="*/ 140335 w 4232332"/>
              <a:gd name="connsiteY132" fmla="*/ 800784 h 3701000"/>
              <a:gd name="connsiteX133" fmla="*/ 163723 w 4232332"/>
              <a:gd name="connsiteY133" fmla="*/ 754007 h 3701000"/>
              <a:gd name="connsiteX134" fmla="*/ 182434 w 4232332"/>
              <a:gd name="connsiteY134" fmla="*/ 708787 h 3701000"/>
              <a:gd name="connsiteX135" fmla="*/ 194909 w 4232332"/>
              <a:gd name="connsiteY135" fmla="*/ 660451 h 3701000"/>
              <a:gd name="connsiteX136" fmla="*/ 201146 w 4232332"/>
              <a:gd name="connsiteY136" fmla="*/ 612115 h 3701000"/>
              <a:gd name="connsiteX137" fmla="*/ 201146 w 4232332"/>
              <a:gd name="connsiteY137" fmla="*/ 560659 h 3701000"/>
              <a:gd name="connsiteX138" fmla="*/ 198027 w 4232332"/>
              <a:gd name="connsiteY138" fmla="*/ 507644 h 3701000"/>
              <a:gd name="connsiteX139" fmla="*/ 191789 w 4232332"/>
              <a:gd name="connsiteY139" fmla="*/ 454630 h 3701000"/>
              <a:gd name="connsiteX140" fmla="*/ 183993 w 4232332"/>
              <a:gd name="connsiteY140" fmla="*/ 401614 h 3701000"/>
              <a:gd name="connsiteX141" fmla="*/ 177756 w 4232332"/>
              <a:gd name="connsiteY141" fmla="*/ 348600 h 3701000"/>
              <a:gd name="connsiteX142" fmla="*/ 173078 w 4232332"/>
              <a:gd name="connsiteY142" fmla="*/ 295586 h 3701000"/>
              <a:gd name="connsiteX143" fmla="*/ 174638 w 4232332"/>
              <a:gd name="connsiteY143" fmla="*/ 245689 h 3701000"/>
              <a:gd name="connsiteX144" fmla="*/ 180876 w 4232332"/>
              <a:gd name="connsiteY144" fmla="*/ 197353 h 3701000"/>
              <a:gd name="connsiteX145" fmla="*/ 194909 w 4232332"/>
              <a:gd name="connsiteY145" fmla="*/ 150574 h 3701000"/>
              <a:gd name="connsiteX146" fmla="*/ 215179 w 4232332"/>
              <a:gd name="connsiteY146" fmla="*/ 111594 h 3701000"/>
              <a:gd name="connsiteX147" fmla="*/ 241686 w 4232332"/>
              <a:gd name="connsiteY147" fmla="*/ 74171 h 3701000"/>
              <a:gd name="connsiteX148" fmla="*/ 272871 w 4232332"/>
              <a:gd name="connsiteY148" fmla="*/ 41427 h 3701000"/>
              <a:gd name="connsiteX149" fmla="*/ 308733 w 4232332"/>
              <a:gd name="connsiteY149" fmla="*/ 8683 h 370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4232332" h="3701000">
                <a:moveTo>
                  <a:pt x="319701" y="0"/>
                </a:moveTo>
                <a:lnTo>
                  <a:pt x="4232332" y="0"/>
                </a:lnTo>
                <a:lnTo>
                  <a:pt x="4232332" y="3034486"/>
                </a:lnTo>
                <a:lnTo>
                  <a:pt x="4230268" y="3035198"/>
                </a:lnTo>
                <a:lnTo>
                  <a:pt x="4185051" y="3049231"/>
                </a:lnTo>
                <a:lnTo>
                  <a:pt x="4136714" y="3061706"/>
                </a:lnTo>
                <a:lnTo>
                  <a:pt x="4089935" y="3074180"/>
                </a:lnTo>
                <a:lnTo>
                  <a:pt x="4043158" y="3088214"/>
                </a:lnTo>
                <a:lnTo>
                  <a:pt x="3997940" y="3103806"/>
                </a:lnTo>
                <a:lnTo>
                  <a:pt x="3955840" y="3122518"/>
                </a:lnTo>
                <a:lnTo>
                  <a:pt x="3916860" y="3144346"/>
                </a:lnTo>
                <a:lnTo>
                  <a:pt x="3882555" y="3172413"/>
                </a:lnTo>
                <a:lnTo>
                  <a:pt x="3846692" y="3203599"/>
                </a:lnTo>
                <a:lnTo>
                  <a:pt x="3815506" y="3239461"/>
                </a:lnTo>
                <a:lnTo>
                  <a:pt x="3785881" y="3276884"/>
                </a:lnTo>
                <a:lnTo>
                  <a:pt x="3756254" y="3315864"/>
                </a:lnTo>
                <a:lnTo>
                  <a:pt x="3726629" y="3354846"/>
                </a:lnTo>
                <a:lnTo>
                  <a:pt x="3697003" y="3392268"/>
                </a:lnTo>
                <a:lnTo>
                  <a:pt x="3664258" y="3428131"/>
                </a:lnTo>
                <a:lnTo>
                  <a:pt x="3631513" y="3459315"/>
                </a:lnTo>
                <a:lnTo>
                  <a:pt x="3594093" y="3485823"/>
                </a:lnTo>
                <a:lnTo>
                  <a:pt x="3555111" y="3506094"/>
                </a:lnTo>
                <a:lnTo>
                  <a:pt x="3508332" y="3520128"/>
                </a:lnTo>
                <a:lnTo>
                  <a:pt x="3459994" y="3526365"/>
                </a:lnTo>
                <a:lnTo>
                  <a:pt x="3410100" y="3527923"/>
                </a:lnTo>
                <a:lnTo>
                  <a:pt x="3357084" y="3523245"/>
                </a:lnTo>
                <a:lnTo>
                  <a:pt x="3304070" y="3517009"/>
                </a:lnTo>
                <a:lnTo>
                  <a:pt x="3251054" y="3509211"/>
                </a:lnTo>
                <a:lnTo>
                  <a:pt x="3198040" y="3502976"/>
                </a:lnTo>
                <a:lnTo>
                  <a:pt x="3145024" y="3499857"/>
                </a:lnTo>
                <a:lnTo>
                  <a:pt x="3093569" y="3499857"/>
                </a:lnTo>
                <a:lnTo>
                  <a:pt x="3045233" y="3506094"/>
                </a:lnTo>
                <a:lnTo>
                  <a:pt x="2995337" y="3518569"/>
                </a:lnTo>
                <a:lnTo>
                  <a:pt x="2950118" y="3537278"/>
                </a:lnTo>
                <a:lnTo>
                  <a:pt x="2903340" y="3562227"/>
                </a:lnTo>
                <a:lnTo>
                  <a:pt x="2856564" y="3587176"/>
                </a:lnTo>
                <a:lnTo>
                  <a:pt x="2809785" y="3615241"/>
                </a:lnTo>
                <a:lnTo>
                  <a:pt x="2764565" y="3641749"/>
                </a:lnTo>
                <a:lnTo>
                  <a:pt x="2716230" y="3665138"/>
                </a:lnTo>
                <a:lnTo>
                  <a:pt x="2669451" y="3683850"/>
                </a:lnTo>
                <a:lnTo>
                  <a:pt x="2621114" y="3696324"/>
                </a:lnTo>
                <a:lnTo>
                  <a:pt x="2571219" y="3701000"/>
                </a:lnTo>
                <a:lnTo>
                  <a:pt x="2521322" y="3696324"/>
                </a:lnTo>
                <a:lnTo>
                  <a:pt x="2472985" y="3683850"/>
                </a:lnTo>
                <a:lnTo>
                  <a:pt x="2426209" y="3665138"/>
                </a:lnTo>
                <a:lnTo>
                  <a:pt x="2377871" y="3641749"/>
                </a:lnTo>
                <a:lnTo>
                  <a:pt x="2332651" y="3615241"/>
                </a:lnTo>
                <a:lnTo>
                  <a:pt x="2285874" y="3587176"/>
                </a:lnTo>
                <a:lnTo>
                  <a:pt x="2239096" y="3562227"/>
                </a:lnTo>
                <a:lnTo>
                  <a:pt x="2192319" y="3537278"/>
                </a:lnTo>
                <a:lnTo>
                  <a:pt x="2145542" y="3518569"/>
                </a:lnTo>
                <a:lnTo>
                  <a:pt x="2097204" y="3506094"/>
                </a:lnTo>
                <a:lnTo>
                  <a:pt x="2048867" y="3499857"/>
                </a:lnTo>
                <a:lnTo>
                  <a:pt x="1997410" y="3499857"/>
                </a:lnTo>
                <a:lnTo>
                  <a:pt x="1944396" y="3502976"/>
                </a:lnTo>
                <a:lnTo>
                  <a:pt x="1891382" y="3509211"/>
                </a:lnTo>
                <a:lnTo>
                  <a:pt x="1838366" y="3517009"/>
                </a:lnTo>
                <a:lnTo>
                  <a:pt x="1785350" y="3523245"/>
                </a:lnTo>
                <a:lnTo>
                  <a:pt x="1732336" y="3527923"/>
                </a:lnTo>
                <a:lnTo>
                  <a:pt x="1682442" y="3526365"/>
                </a:lnTo>
                <a:lnTo>
                  <a:pt x="1634105" y="3520128"/>
                </a:lnTo>
                <a:lnTo>
                  <a:pt x="1587326" y="3506094"/>
                </a:lnTo>
                <a:lnTo>
                  <a:pt x="1548345" y="3485823"/>
                </a:lnTo>
                <a:lnTo>
                  <a:pt x="1510922" y="3459315"/>
                </a:lnTo>
                <a:lnTo>
                  <a:pt x="1478179" y="3428131"/>
                </a:lnTo>
                <a:lnTo>
                  <a:pt x="1445433" y="3392268"/>
                </a:lnTo>
                <a:lnTo>
                  <a:pt x="1415807" y="3354846"/>
                </a:lnTo>
                <a:lnTo>
                  <a:pt x="1386182" y="3315864"/>
                </a:lnTo>
                <a:lnTo>
                  <a:pt x="1356556" y="3276884"/>
                </a:lnTo>
                <a:lnTo>
                  <a:pt x="1326930" y="3239461"/>
                </a:lnTo>
                <a:lnTo>
                  <a:pt x="1295744" y="3203599"/>
                </a:lnTo>
                <a:lnTo>
                  <a:pt x="1259881" y="3172413"/>
                </a:lnTo>
                <a:lnTo>
                  <a:pt x="1225577" y="3144346"/>
                </a:lnTo>
                <a:lnTo>
                  <a:pt x="1186596" y="3122518"/>
                </a:lnTo>
                <a:lnTo>
                  <a:pt x="1144496" y="3103806"/>
                </a:lnTo>
                <a:lnTo>
                  <a:pt x="1099278" y="3088214"/>
                </a:lnTo>
                <a:lnTo>
                  <a:pt x="1052499" y="3074180"/>
                </a:lnTo>
                <a:lnTo>
                  <a:pt x="1005723" y="3061706"/>
                </a:lnTo>
                <a:lnTo>
                  <a:pt x="957386" y="3049231"/>
                </a:lnTo>
                <a:lnTo>
                  <a:pt x="912167" y="3035198"/>
                </a:lnTo>
                <a:lnTo>
                  <a:pt x="866948" y="3019606"/>
                </a:lnTo>
                <a:lnTo>
                  <a:pt x="824850" y="3000894"/>
                </a:lnTo>
                <a:lnTo>
                  <a:pt x="787426" y="2977505"/>
                </a:lnTo>
                <a:lnTo>
                  <a:pt x="753122" y="2949439"/>
                </a:lnTo>
                <a:lnTo>
                  <a:pt x="725057" y="2915136"/>
                </a:lnTo>
                <a:lnTo>
                  <a:pt x="701668" y="2877713"/>
                </a:lnTo>
                <a:lnTo>
                  <a:pt x="682956" y="2835613"/>
                </a:lnTo>
                <a:lnTo>
                  <a:pt x="667364" y="2790396"/>
                </a:lnTo>
                <a:lnTo>
                  <a:pt x="653331" y="2745177"/>
                </a:lnTo>
                <a:lnTo>
                  <a:pt x="640857" y="2696840"/>
                </a:lnTo>
                <a:lnTo>
                  <a:pt x="628382" y="2650063"/>
                </a:lnTo>
                <a:lnTo>
                  <a:pt x="614349" y="2603285"/>
                </a:lnTo>
                <a:lnTo>
                  <a:pt x="598756" y="2558065"/>
                </a:lnTo>
                <a:lnTo>
                  <a:pt x="580044" y="2515965"/>
                </a:lnTo>
                <a:lnTo>
                  <a:pt x="558214" y="2476984"/>
                </a:lnTo>
                <a:lnTo>
                  <a:pt x="530150" y="2442681"/>
                </a:lnTo>
                <a:lnTo>
                  <a:pt x="498963" y="2406817"/>
                </a:lnTo>
                <a:lnTo>
                  <a:pt x="463101" y="2375633"/>
                </a:lnTo>
                <a:lnTo>
                  <a:pt x="424118" y="2346007"/>
                </a:lnTo>
                <a:lnTo>
                  <a:pt x="385138" y="2316382"/>
                </a:lnTo>
                <a:lnTo>
                  <a:pt x="346157" y="2286756"/>
                </a:lnTo>
                <a:lnTo>
                  <a:pt x="308733" y="2257129"/>
                </a:lnTo>
                <a:lnTo>
                  <a:pt x="272871" y="2224386"/>
                </a:lnTo>
                <a:lnTo>
                  <a:pt x="241686" y="2191641"/>
                </a:lnTo>
                <a:lnTo>
                  <a:pt x="215179" y="2154219"/>
                </a:lnTo>
                <a:lnTo>
                  <a:pt x="194909" y="2115238"/>
                </a:lnTo>
                <a:lnTo>
                  <a:pt x="180876" y="2068461"/>
                </a:lnTo>
                <a:lnTo>
                  <a:pt x="174638" y="2020123"/>
                </a:lnTo>
                <a:lnTo>
                  <a:pt x="173078" y="1970225"/>
                </a:lnTo>
                <a:lnTo>
                  <a:pt x="177756" y="1917211"/>
                </a:lnTo>
                <a:lnTo>
                  <a:pt x="183993" y="1864197"/>
                </a:lnTo>
                <a:lnTo>
                  <a:pt x="191789" y="1811182"/>
                </a:lnTo>
                <a:lnTo>
                  <a:pt x="198027" y="1758167"/>
                </a:lnTo>
                <a:lnTo>
                  <a:pt x="201146" y="1705153"/>
                </a:lnTo>
                <a:lnTo>
                  <a:pt x="201146" y="1653697"/>
                </a:lnTo>
                <a:lnTo>
                  <a:pt x="194909" y="1605362"/>
                </a:lnTo>
                <a:lnTo>
                  <a:pt x="182434" y="1557024"/>
                </a:lnTo>
                <a:lnTo>
                  <a:pt x="163723" y="1511804"/>
                </a:lnTo>
                <a:lnTo>
                  <a:pt x="140335" y="1465027"/>
                </a:lnTo>
                <a:lnTo>
                  <a:pt x="113826" y="1418251"/>
                </a:lnTo>
                <a:lnTo>
                  <a:pt x="85761" y="1371472"/>
                </a:lnTo>
                <a:lnTo>
                  <a:pt x="59253" y="1326252"/>
                </a:lnTo>
                <a:lnTo>
                  <a:pt x="35863" y="1277917"/>
                </a:lnTo>
                <a:lnTo>
                  <a:pt x="17153" y="1231139"/>
                </a:lnTo>
                <a:lnTo>
                  <a:pt x="4679" y="1182801"/>
                </a:lnTo>
                <a:lnTo>
                  <a:pt x="0" y="1132905"/>
                </a:lnTo>
                <a:lnTo>
                  <a:pt x="4679" y="1083010"/>
                </a:lnTo>
                <a:lnTo>
                  <a:pt x="17153" y="1034673"/>
                </a:lnTo>
                <a:lnTo>
                  <a:pt x="35863" y="987895"/>
                </a:lnTo>
                <a:lnTo>
                  <a:pt x="59253" y="939559"/>
                </a:lnTo>
                <a:lnTo>
                  <a:pt x="85761" y="894339"/>
                </a:lnTo>
                <a:lnTo>
                  <a:pt x="113826" y="847563"/>
                </a:lnTo>
                <a:lnTo>
                  <a:pt x="140335" y="800784"/>
                </a:lnTo>
                <a:lnTo>
                  <a:pt x="163723" y="754007"/>
                </a:lnTo>
                <a:lnTo>
                  <a:pt x="182434" y="708787"/>
                </a:lnTo>
                <a:lnTo>
                  <a:pt x="194909" y="660451"/>
                </a:lnTo>
                <a:lnTo>
                  <a:pt x="201146" y="612115"/>
                </a:lnTo>
                <a:lnTo>
                  <a:pt x="201146" y="560659"/>
                </a:lnTo>
                <a:lnTo>
                  <a:pt x="198027" y="507644"/>
                </a:lnTo>
                <a:lnTo>
                  <a:pt x="191789" y="454630"/>
                </a:lnTo>
                <a:lnTo>
                  <a:pt x="183993" y="401614"/>
                </a:lnTo>
                <a:lnTo>
                  <a:pt x="177756" y="348600"/>
                </a:lnTo>
                <a:lnTo>
                  <a:pt x="173078" y="295586"/>
                </a:lnTo>
                <a:lnTo>
                  <a:pt x="174638" y="245689"/>
                </a:lnTo>
                <a:lnTo>
                  <a:pt x="180876" y="197353"/>
                </a:lnTo>
                <a:lnTo>
                  <a:pt x="194909" y="150574"/>
                </a:lnTo>
                <a:lnTo>
                  <a:pt x="215179" y="111594"/>
                </a:lnTo>
                <a:lnTo>
                  <a:pt x="241686" y="74171"/>
                </a:lnTo>
                <a:lnTo>
                  <a:pt x="272871" y="41427"/>
                </a:lnTo>
                <a:lnTo>
                  <a:pt x="308733" y="868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336FE1A-0BAD-4B17-A0E2-47F328026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75116" y="0"/>
            <a:ext cx="4116885" cy="3585722"/>
          </a:xfrm>
          <a:custGeom>
            <a:avLst/>
            <a:gdLst>
              <a:gd name="connsiteX0" fmla="*/ 371204 w 4116885"/>
              <a:gd name="connsiteY0" fmla="*/ 0 h 3585722"/>
              <a:gd name="connsiteX1" fmla="*/ 4116885 w 4116885"/>
              <a:gd name="connsiteY1" fmla="*/ 0 h 3585722"/>
              <a:gd name="connsiteX2" fmla="*/ 4116885 w 4116885"/>
              <a:gd name="connsiteY2" fmla="*/ 2920084 h 3585722"/>
              <a:gd name="connsiteX3" fmla="*/ 4083518 w 4116885"/>
              <a:gd name="connsiteY3" fmla="*/ 2934914 h 3585722"/>
              <a:gd name="connsiteX4" fmla="*/ 4040331 w 4116885"/>
              <a:gd name="connsiteY4" fmla="*/ 2949806 h 3585722"/>
              <a:gd name="connsiteX5" fmla="*/ 3997143 w 4116885"/>
              <a:gd name="connsiteY5" fmla="*/ 2963209 h 3585722"/>
              <a:gd name="connsiteX6" fmla="*/ 3950976 w 4116885"/>
              <a:gd name="connsiteY6" fmla="*/ 2975125 h 3585722"/>
              <a:gd name="connsiteX7" fmla="*/ 3906298 w 4116885"/>
              <a:gd name="connsiteY7" fmla="*/ 2987039 h 3585722"/>
              <a:gd name="connsiteX8" fmla="*/ 3861622 w 4116885"/>
              <a:gd name="connsiteY8" fmla="*/ 3000442 h 3585722"/>
              <a:gd name="connsiteX9" fmla="*/ 3818433 w 4116885"/>
              <a:gd name="connsiteY9" fmla="*/ 3015336 h 3585722"/>
              <a:gd name="connsiteX10" fmla="*/ 3778225 w 4116885"/>
              <a:gd name="connsiteY10" fmla="*/ 3033207 h 3585722"/>
              <a:gd name="connsiteX11" fmla="*/ 3740994 w 4116885"/>
              <a:gd name="connsiteY11" fmla="*/ 3054056 h 3585722"/>
              <a:gd name="connsiteX12" fmla="*/ 3708230 w 4116885"/>
              <a:gd name="connsiteY12" fmla="*/ 3080861 h 3585722"/>
              <a:gd name="connsiteX13" fmla="*/ 3673977 w 4116885"/>
              <a:gd name="connsiteY13" fmla="*/ 3110649 h 3585722"/>
              <a:gd name="connsiteX14" fmla="*/ 3644190 w 4116885"/>
              <a:gd name="connsiteY14" fmla="*/ 3144902 h 3585722"/>
              <a:gd name="connsiteX15" fmla="*/ 3615895 w 4116885"/>
              <a:gd name="connsiteY15" fmla="*/ 3180643 h 3585722"/>
              <a:gd name="connsiteX16" fmla="*/ 3587600 w 4116885"/>
              <a:gd name="connsiteY16" fmla="*/ 3217874 h 3585722"/>
              <a:gd name="connsiteX17" fmla="*/ 3559305 w 4116885"/>
              <a:gd name="connsiteY17" fmla="*/ 3255107 h 3585722"/>
              <a:gd name="connsiteX18" fmla="*/ 3531009 w 4116885"/>
              <a:gd name="connsiteY18" fmla="*/ 3290849 h 3585722"/>
              <a:gd name="connsiteX19" fmla="*/ 3499734 w 4116885"/>
              <a:gd name="connsiteY19" fmla="*/ 3325101 h 3585722"/>
              <a:gd name="connsiteX20" fmla="*/ 3468459 w 4116885"/>
              <a:gd name="connsiteY20" fmla="*/ 3354887 h 3585722"/>
              <a:gd name="connsiteX21" fmla="*/ 3432719 w 4116885"/>
              <a:gd name="connsiteY21" fmla="*/ 3380204 h 3585722"/>
              <a:gd name="connsiteX22" fmla="*/ 3395487 w 4116885"/>
              <a:gd name="connsiteY22" fmla="*/ 3399565 h 3585722"/>
              <a:gd name="connsiteX23" fmla="*/ 3350809 w 4116885"/>
              <a:gd name="connsiteY23" fmla="*/ 3412968 h 3585722"/>
              <a:gd name="connsiteX24" fmla="*/ 3304642 w 4116885"/>
              <a:gd name="connsiteY24" fmla="*/ 3418925 h 3585722"/>
              <a:gd name="connsiteX25" fmla="*/ 3256988 w 4116885"/>
              <a:gd name="connsiteY25" fmla="*/ 3420415 h 3585722"/>
              <a:gd name="connsiteX26" fmla="*/ 3206353 w 4116885"/>
              <a:gd name="connsiteY26" fmla="*/ 3415946 h 3585722"/>
              <a:gd name="connsiteX27" fmla="*/ 3155719 w 4116885"/>
              <a:gd name="connsiteY27" fmla="*/ 3409991 h 3585722"/>
              <a:gd name="connsiteX28" fmla="*/ 3105083 w 4116885"/>
              <a:gd name="connsiteY28" fmla="*/ 3402543 h 3585722"/>
              <a:gd name="connsiteX29" fmla="*/ 3054450 w 4116885"/>
              <a:gd name="connsiteY29" fmla="*/ 3396587 h 3585722"/>
              <a:gd name="connsiteX30" fmla="*/ 3003814 w 4116885"/>
              <a:gd name="connsiteY30" fmla="*/ 3393607 h 3585722"/>
              <a:gd name="connsiteX31" fmla="*/ 2954669 w 4116885"/>
              <a:gd name="connsiteY31" fmla="*/ 3393607 h 3585722"/>
              <a:gd name="connsiteX32" fmla="*/ 2908503 w 4116885"/>
              <a:gd name="connsiteY32" fmla="*/ 3399565 h 3585722"/>
              <a:gd name="connsiteX33" fmla="*/ 2860847 w 4116885"/>
              <a:gd name="connsiteY33" fmla="*/ 3411479 h 3585722"/>
              <a:gd name="connsiteX34" fmla="*/ 2817659 w 4116885"/>
              <a:gd name="connsiteY34" fmla="*/ 3429350 h 3585722"/>
              <a:gd name="connsiteX35" fmla="*/ 2772981 w 4116885"/>
              <a:gd name="connsiteY35" fmla="*/ 3453178 h 3585722"/>
              <a:gd name="connsiteX36" fmla="*/ 2728305 w 4116885"/>
              <a:gd name="connsiteY36" fmla="*/ 3477008 h 3585722"/>
              <a:gd name="connsiteX37" fmla="*/ 2683627 w 4116885"/>
              <a:gd name="connsiteY37" fmla="*/ 3503814 h 3585722"/>
              <a:gd name="connsiteX38" fmla="*/ 2640437 w 4116885"/>
              <a:gd name="connsiteY38" fmla="*/ 3529131 h 3585722"/>
              <a:gd name="connsiteX39" fmla="*/ 2594272 w 4116885"/>
              <a:gd name="connsiteY39" fmla="*/ 3551469 h 3585722"/>
              <a:gd name="connsiteX40" fmla="*/ 2549594 w 4116885"/>
              <a:gd name="connsiteY40" fmla="*/ 3569341 h 3585722"/>
              <a:gd name="connsiteX41" fmla="*/ 2503426 w 4116885"/>
              <a:gd name="connsiteY41" fmla="*/ 3581255 h 3585722"/>
              <a:gd name="connsiteX42" fmla="*/ 2455772 w 4116885"/>
              <a:gd name="connsiteY42" fmla="*/ 3585722 h 3585722"/>
              <a:gd name="connsiteX43" fmla="*/ 2408116 w 4116885"/>
              <a:gd name="connsiteY43" fmla="*/ 3581255 h 3585722"/>
              <a:gd name="connsiteX44" fmla="*/ 2361949 w 4116885"/>
              <a:gd name="connsiteY44" fmla="*/ 3569341 h 3585722"/>
              <a:gd name="connsiteX45" fmla="*/ 2317272 w 4116885"/>
              <a:gd name="connsiteY45" fmla="*/ 3551469 h 3585722"/>
              <a:gd name="connsiteX46" fmla="*/ 2271105 w 4116885"/>
              <a:gd name="connsiteY46" fmla="*/ 3529131 h 3585722"/>
              <a:gd name="connsiteX47" fmla="*/ 2227917 w 4116885"/>
              <a:gd name="connsiteY47" fmla="*/ 3503814 h 3585722"/>
              <a:gd name="connsiteX48" fmla="*/ 2183239 w 4116885"/>
              <a:gd name="connsiteY48" fmla="*/ 3477008 h 3585722"/>
              <a:gd name="connsiteX49" fmla="*/ 2138561 w 4116885"/>
              <a:gd name="connsiteY49" fmla="*/ 3453178 h 3585722"/>
              <a:gd name="connsiteX50" fmla="*/ 2093885 w 4116885"/>
              <a:gd name="connsiteY50" fmla="*/ 3429350 h 3585722"/>
              <a:gd name="connsiteX51" fmla="*/ 2049208 w 4116885"/>
              <a:gd name="connsiteY51" fmla="*/ 3411479 h 3585722"/>
              <a:gd name="connsiteX52" fmla="*/ 2003041 w 4116885"/>
              <a:gd name="connsiteY52" fmla="*/ 3399565 h 3585722"/>
              <a:gd name="connsiteX53" fmla="*/ 1956874 w 4116885"/>
              <a:gd name="connsiteY53" fmla="*/ 3393607 h 3585722"/>
              <a:gd name="connsiteX54" fmla="*/ 1907728 w 4116885"/>
              <a:gd name="connsiteY54" fmla="*/ 3393607 h 3585722"/>
              <a:gd name="connsiteX55" fmla="*/ 1857094 w 4116885"/>
              <a:gd name="connsiteY55" fmla="*/ 3396587 h 3585722"/>
              <a:gd name="connsiteX56" fmla="*/ 1806460 w 4116885"/>
              <a:gd name="connsiteY56" fmla="*/ 3402543 h 3585722"/>
              <a:gd name="connsiteX57" fmla="*/ 1755825 w 4116885"/>
              <a:gd name="connsiteY57" fmla="*/ 3409991 h 3585722"/>
              <a:gd name="connsiteX58" fmla="*/ 1705189 w 4116885"/>
              <a:gd name="connsiteY58" fmla="*/ 3415946 h 3585722"/>
              <a:gd name="connsiteX59" fmla="*/ 1654555 w 4116885"/>
              <a:gd name="connsiteY59" fmla="*/ 3420415 h 3585722"/>
              <a:gd name="connsiteX60" fmla="*/ 1606901 w 4116885"/>
              <a:gd name="connsiteY60" fmla="*/ 3418925 h 3585722"/>
              <a:gd name="connsiteX61" fmla="*/ 1560733 w 4116885"/>
              <a:gd name="connsiteY61" fmla="*/ 3412968 h 3585722"/>
              <a:gd name="connsiteX62" fmla="*/ 1516055 w 4116885"/>
              <a:gd name="connsiteY62" fmla="*/ 3399565 h 3585722"/>
              <a:gd name="connsiteX63" fmla="*/ 1478825 w 4116885"/>
              <a:gd name="connsiteY63" fmla="*/ 3380204 h 3585722"/>
              <a:gd name="connsiteX64" fmla="*/ 1443081 w 4116885"/>
              <a:gd name="connsiteY64" fmla="*/ 3354887 h 3585722"/>
              <a:gd name="connsiteX65" fmla="*/ 1411808 w 4116885"/>
              <a:gd name="connsiteY65" fmla="*/ 3325101 h 3585722"/>
              <a:gd name="connsiteX66" fmla="*/ 1380533 w 4116885"/>
              <a:gd name="connsiteY66" fmla="*/ 3290849 h 3585722"/>
              <a:gd name="connsiteX67" fmla="*/ 1352239 w 4116885"/>
              <a:gd name="connsiteY67" fmla="*/ 3255107 h 3585722"/>
              <a:gd name="connsiteX68" fmla="*/ 1323942 w 4116885"/>
              <a:gd name="connsiteY68" fmla="*/ 3217874 h 3585722"/>
              <a:gd name="connsiteX69" fmla="*/ 1295647 w 4116885"/>
              <a:gd name="connsiteY69" fmla="*/ 3180643 h 3585722"/>
              <a:gd name="connsiteX70" fmla="*/ 1267352 w 4116885"/>
              <a:gd name="connsiteY70" fmla="*/ 3144902 h 3585722"/>
              <a:gd name="connsiteX71" fmla="*/ 1237566 w 4116885"/>
              <a:gd name="connsiteY71" fmla="*/ 3110649 h 3585722"/>
              <a:gd name="connsiteX72" fmla="*/ 1203314 w 4116885"/>
              <a:gd name="connsiteY72" fmla="*/ 3080861 h 3585722"/>
              <a:gd name="connsiteX73" fmla="*/ 1170550 w 4116885"/>
              <a:gd name="connsiteY73" fmla="*/ 3054056 h 3585722"/>
              <a:gd name="connsiteX74" fmla="*/ 1133319 w 4116885"/>
              <a:gd name="connsiteY74" fmla="*/ 3033207 h 3585722"/>
              <a:gd name="connsiteX75" fmla="*/ 1093109 w 4116885"/>
              <a:gd name="connsiteY75" fmla="*/ 3015336 h 3585722"/>
              <a:gd name="connsiteX76" fmla="*/ 1049921 w 4116885"/>
              <a:gd name="connsiteY76" fmla="*/ 3000442 h 3585722"/>
              <a:gd name="connsiteX77" fmla="*/ 1005242 w 4116885"/>
              <a:gd name="connsiteY77" fmla="*/ 2987039 h 3585722"/>
              <a:gd name="connsiteX78" fmla="*/ 960566 w 4116885"/>
              <a:gd name="connsiteY78" fmla="*/ 2975125 h 3585722"/>
              <a:gd name="connsiteX79" fmla="*/ 914400 w 4116885"/>
              <a:gd name="connsiteY79" fmla="*/ 2963209 h 3585722"/>
              <a:gd name="connsiteX80" fmla="*/ 871211 w 4116885"/>
              <a:gd name="connsiteY80" fmla="*/ 2949806 h 3585722"/>
              <a:gd name="connsiteX81" fmla="*/ 828022 w 4116885"/>
              <a:gd name="connsiteY81" fmla="*/ 2934914 h 3585722"/>
              <a:gd name="connsiteX82" fmla="*/ 787813 w 4116885"/>
              <a:gd name="connsiteY82" fmla="*/ 2917043 h 3585722"/>
              <a:gd name="connsiteX83" fmla="*/ 752072 w 4116885"/>
              <a:gd name="connsiteY83" fmla="*/ 2894704 h 3585722"/>
              <a:gd name="connsiteX84" fmla="*/ 719306 w 4116885"/>
              <a:gd name="connsiteY84" fmla="*/ 2867898 h 3585722"/>
              <a:gd name="connsiteX85" fmla="*/ 692502 w 4116885"/>
              <a:gd name="connsiteY85" fmla="*/ 2835134 h 3585722"/>
              <a:gd name="connsiteX86" fmla="*/ 670163 w 4116885"/>
              <a:gd name="connsiteY86" fmla="*/ 2799391 h 3585722"/>
              <a:gd name="connsiteX87" fmla="*/ 652291 w 4116885"/>
              <a:gd name="connsiteY87" fmla="*/ 2759180 h 3585722"/>
              <a:gd name="connsiteX88" fmla="*/ 637399 w 4116885"/>
              <a:gd name="connsiteY88" fmla="*/ 2715993 h 3585722"/>
              <a:gd name="connsiteX89" fmla="*/ 623997 w 4116885"/>
              <a:gd name="connsiteY89" fmla="*/ 2672804 h 3585722"/>
              <a:gd name="connsiteX90" fmla="*/ 612083 w 4116885"/>
              <a:gd name="connsiteY90" fmla="*/ 2626638 h 3585722"/>
              <a:gd name="connsiteX91" fmla="*/ 600169 w 4116885"/>
              <a:gd name="connsiteY91" fmla="*/ 2581960 h 3585722"/>
              <a:gd name="connsiteX92" fmla="*/ 586764 w 4116885"/>
              <a:gd name="connsiteY92" fmla="*/ 2537281 h 3585722"/>
              <a:gd name="connsiteX93" fmla="*/ 571872 w 4116885"/>
              <a:gd name="connsiteY93" fmla="*/ 2494092 h 3585722"/>
              <a:gd name="connsiteX94" fmla="*/ 554000 w 4116885"/>
              <a:gd name="connsiteY94" fmla="*/ 2453882 h 3585722"/>
              <a:gd name="connsiteX95" fmla="*/ 533152 w 4116885"/>
              <a:gd name="connsiteY95" fmla="*/ 2416651 h 3585722"/>
              <a:gd name="connsiteX96" fmla="*/ 506346 w 4116885"/>
              <a:gd name="connsiteY96" fmla="*/ 2383887 h 3585722"/>
              <a:gd name="connsiteX97" fmla="*/ 476561 w 4116885"/>
              <a:gd name="connsiteY97" fmla="*/ 2349633 h 3585722"/>
              <a:gd name="connsiteX98" fmla="*/ 442308 w 4116885"/>
              <a:gd name="connsiteY98" fmla="*/ 2319849 h 3585722"/>
              <a:gd name="connsiteX99" fmla="*/ 405075 w 4116885"/>
              <a:gd name="connsiteY99" fmla="*/ 2291554 h 3585722"/>
              <a:gd name="connsiteX100" fmla="*/ 367844 w 4116885"/>
              <a:gd name="connsiteY100" fmla="*/ 2263257 h 3585722"/>
              <a:gd name="connsiteX101" fmla="*/ 330615 w 4116885"/>
              <a:gd name="connsiteY101" fmla="*/ 2234962 h 3585722"/>
              <a:gd name="connsiteX102" fmla="*/ 294872 w 4116885"/>
              <a:gd name="connsiteY102" fmla="*/ 2206664 h 3585722"/>
              <a:gd name="connsiteX103" fmla="*/ 260619 w 4116885"/>
              <a:gd name="connsiteY103" fmla="*/ 2175390 h 3585722"/>
              <a:gd name="connsiteX104" fmla="*/ 230835 w 4116885"/>
              <a:gd name="connsiteY104" fmla="*/ 2144116 h 3585722"/>
              <a:gd name="connsiteX105" fmla="*/ 205519 w 4116885"/>
              <a:gd name="connsiteY105" fmla="*/ 2108372 h 3585722"/>
              <a:gd name="connsiteX106" fmla="*/ 186158 w 4116885"/>
              <a:gd name="connsiteY106" fmla="*/ 2071141 h 3585722"/>
              <a:gd name="connsiteX107" fmla="*/ 172755 w 4116885"/>
              <a:gd name="connsiteY107" fmla="*/ 2026465 h 3585722"/>
              <a:gd name="connsiteX108" fmla="*/ 166797 w 4116885"/>
              <a:gd name="connsiteY108" fmla="*/ 1980297 h 3585722"/>
              <a:gd name="connsiteX109" fmla="*/ 165306 w 4116885"/>
              <a:gd name="connsiteY109" fmla="*/ 1932640 h 3585722"/>
              <a:gd name="connsiteX110" fmla="*/ 169775 w 4116885"/>
              <a:gd name="connsiteY110" fmla="*/ 1882006 h 3585722"/>
              <a:gd name="connsiteX111" fmla="*/ 175733 w 4116885"/>
              <a:gd name="connsiteY111" fmla="*/ 1831370 h 3585722"/>
              <a:gd name="connsiteX112" fmla="*/ 183178 w 4116885"/>
              <a:gd name="connsiteY112" fmla="*/ 1780735 h 3585722"/>
              <a:gd name="connsiteX113" fmla="*/ 189136 w 4116885"/>
              <a:gd name="connsiteY113" fmla="*/ 1730101 h 3585722"/>
              <a:gd name="connsiteX114" fmla="*/ 192116 w 4116885"/>
              <a:gd name="connsiteY114" fmla="*/ 1679466 h 3585722"/>
              <a:gd name="connsiteX115" fmla="*/ 192116 w 4116885"/>
              <a:gd name="connsiteY115" fmla="*/ 1630319 h 3585722"/>
              <a:gd name="connsiteX116" fmla="*/ 186158 w 4116885"/>
              <a:gd name="connsiteY116" fmla="*/ 1584152 h 3585722"/>
              <a:gd name="connsiteX117" fmla="*/ 174244 w 4116885"/>
              <a:gd name="connsiteY117" fmla="*/ 1537986 h 3585722"/>
              <a:gd name="connsiteX118" fmla="*/ 156372 w 4116885"/>
              <a:gd name="connsiteY118" fmla="*/ 1494795 h 3585722"/>
              <a:gd name="connsiteX119" fmla="*/ 134033 w 4116885"/>
              <a:gd name="connsiteY119" fmla="*/ 1450119 h 3585722"/>
              <a:gd name="connsiteX120" fmla="*/ 108716 w 4116885"/>
              <a:gd name="connsiteY120" fmla="*/ 1405442 h 3585722"/>
              <a:gd name="connsiteX121" fmla="*/ 81910 w 4116885"/>
              <a:gd name="connsiteY121" fmla="*/ 1360762 h 3585722"/>
              <a:gd name="connsiteX122" fmla="*/ 56594 w 4116885"/>
              <a:gd name="connsiteY122" fmla="*/ 1317574 h 3585722"/>
              <a:gd name="connsiteX123" fmla="*/ 34253 w 4116885"/>
              <a:gd name="connsiteY123" fmla="*/ 1271407 h 3585722"/>
              <a:gd name="connsiteX124" fmla="*/ 16383 w 4116885"/>
              <a:gd name="connsiteY124" fmla="*/ 1226729 h 3585722"/>
              <a:gd name="connsiteX125" fmla="*/ 4469 w 4116885"/>
              <a:gd name="connsiteY125" fmla="*/ 1180561 h 3585722"/>
              <a:gd name="connsiteX126" fmla="*/ 0 w 4116885"/>
              <a:gd name="connsiteY126" fmla="*/ 1132905 h 3585722"/>
              <a:gd name="connsiteX127" fmla="*/ 4469 w 4116885"/>
              <a:gd name="connsiteY127" fmla="*/ 1085249 h 3585722"/>
              <a:gd name="connsiteX128" fmla="*/ 16383 w 4116885"/>
              <a:gd name="connsiteY128" fmla="*/ 1039083 h 3585722"/>
              <a:gd name="connsiteX129" fmla="*/ 34253 w 4116885"/>
              <a:gd name="connsiteY129" fmla="*/ 994403 h 3585722"/>
              <a:gd name="connsiteX130" fmla="*/ 56594 w 4116885"/>
              <a:gd name="connsiteY130" fmla="*/ 948238 h 3585722"/>
              <a:gd name="connsiteX131" fmla="*/ 81910 w 4116885"/>
              <a:gd name="connsiteY131" fmla="*/ 905048 h 3585722"/>
              <a:gd name="connsiteX132" fmla="*/ 108716 w 4116885"/>
              <a:gd name="connsiteY132" fmla="*/ 860370 h 3585722"/>
              <a:gd name="connsiteX133" fmla="*/ 134033 w 4116885"/>
              <a:gd name="connsiteY133" fmla="*/ 815693 h 3585722"/>
              <a:gd name="connsiteX134" fmla="*/ 156372 w 4116885"/>
              <a:gd name="connsiteY134" fmla="*/ 771015 h 3585722"/>
              <a:gd name="connsiteX135" fmla="*/ 174244 w 4116885"/>
              <a:gd name="connsiteY135" fmla="*/ 727825 h 3585722"/>
              <a:gd name="connsiteX136" fmla="*/ 186158 w 4116885"/>
              <a:gd name="connsiteY136" fmla="*/ 681658 h 3585722"/>
              <a:gd name="connsiteX137" fmla="*/ 192116 w 4116885"/>
              <a:gd name="connsiteY137" fmla="*/ 635491 h 3585722"/>
              <a:gd name="connsiteX138" fmla="*/ 192116 w 4116885"/>
              <a:gd name="connsiteY138" fmla="*/ 586346 h 3585722"/>
              <a:gd name="connsiteX139" fmla="*/ 189136 w 4116885"/>
              <a:gd name="connsiteY139" fmla="*/ 535711 h 3585722"/>
              <a:gd name="connsiteX140" fmla="*/ 183178 w 4116885"/>
              <a:gd name="connsiteY140" fmla="*/ 485075 h 3585722"/>
              <a:gd name="connsiteX141" fmla="*/ 175733 w 4116885"/>
              <a:gd name="connsiteY141" fmla="*/ 434440 h 3585722"/>
              <a:gd name="connsiteX142" fmla="*/ 169775 w 4116885"/>
              <a:gd name="connsiteY142" fmla="*/ 383806 h 3585722"/>
              <a:gd name="connsiteX143" fmla="*/ 165306 w 4116885"/>
              <a:gd name="connsiteY143" fmla="*/ 333172 h 3585722"/>
              <a:gd name="connsiteX144" fmla="*/ 166797 w 4116885"/>
              <a:gd name="connsiteY144" fmla="*/ 285515 h 3585722"/>
              <a:gd name="connsiteX145" fmla="*/ 172755 w 4116885"/>
              <a:gd name="connsiteY145" fmla="*/ 239348 h 3585722"/>
              <a:gd name="connsiteX146" fmla="*/ 186158 w 4116885"/>
              <a:gd name="connsiteY146" fmla="*/ 194669 h 3585722"/>
              <a:gd name="connsiteX147" fmla="*/ 205519 w 4116885"/>
              <a:gd name="connsiteY147" fmla="*/ 157438 h 3585722"/>
              <a:gd name="connsiteX148" fmla="*/ 230835 w 4116885"/>
              <a:gd name="connsiteY148" fmla="*/ 121696 h 3585722"/>
              <a:gd name="connsiteX149" fmla="*/ 260619 w 4116885"/>
              <a:gd name="connsiteY149" fmla="*/ 90421 h 3585722"/>
              <a:gd name="connsiteX150" fmla="*/ 294872 w 4116885"/>
              <a:gd name="connsiteY150" fmla="*/ 59147 h 3585722"/>
              <a:gd name="connsiteX151" fmla="*/ 330615 w 4116885"/>
              <a:gd name="connsiteY151" fmla="*/ 30850 h 3585722"/>
              <a:gd name="connsiteX152" fmla="*/ 367844 w 4116885"/>
              <a:gd name="connsiteY152" fmla="*/ 2553 h 358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16885" h="3585722">
                <a:moveTo>
                  <a:pt x="371204" y="0"/>
                </a:moveTo>
                <a:lnTo>
                  <a:pt x="4116885" y="0"/>
                </a:lnTo>
                <a:lnTo>
                  <a:pt x="4116885" y="2920084"/>
                </a:lnTo>
                <a:lnTo>
                  <a:pt x="4083518" y="2934914"/>
                </a:lnTo>
                <a:lnTo>
                  <a:pt x="4040331" y="2949806"/>
                </a:lnTo>
                <a:lnTo>
                  <a:pt x="3997143" y="2963209"/>
                </a:lnTo>
                <a:lnTo>
                  <a:pt x="3950976" y="2975125"/>
                </a:lnTo>
                <a:lnTo>
                  <a:pt x="3906298" y="2987039"/>
                </a:lnTo>
                <a:lnTo>
                  <a:pt x="3861622" y="3000442"/>
                </a:lnTo>
                <a:lnTo>
                  <a:pt x="3818433" y="3015336"/>
                </a:lnTo>
                <a:lnTo>
                  <a:pt x="3778225" y="3033207"/>
                </a:lnTo>
                <a:lnTo>
                  <a:pt x="3740994" y="3054056"/>
                </a:lnTo>
                <a:lnTo>
                  <a:pt x="3708230" y="3080861"/>
                </a:lnTo>
                <a:lnTo>
                  <a:pt x="3673977" y="3110649"/>
                </a:lnTo>
                <a:lnTo>
                  <a:pt x="3644190" y="3144902"/>
                </a:lnTo>
                <a:lnTo>
                  <a:pt x="3615895" y="3180643"/>
                </a:lnTo>
                <a:lnTo>
                  <a:pt x="3587600" y="3217874"/>
                </a:lnTo>
                <a:lnTo>
                  <a:pt x="3559305" y="3255107"/>
                </a:lnTo>
                <a:lnTo>
                  <a:pt x="3531009" y="3290849"/>
                </a:lnTo>
                <a:lnTo>
                  <a:pt x="3499734" y="3325101"/>
                </a:lnTo>
                <a:lnTo>
                  <a:pt x="3468459" y="3354887"/>
                </a:lnTo>
                <a:lnTo>
                  <a:pt x="3432719" y="3380204"/>
                </a:lnTo>
                <a:lnTo>
                  <a:pt x="3395487" y="3399565"/>
                </a:lnTo>
                <a:lnTo>
                  <a:pt x="3350809" y="3412968"/>
                </a:lnTo>
                <a:lnTo>
                  <a:pt x="3304642" y="3418925"/>
                </a:lnTo>
                <a:lnTo>
                  <a:pt x="3256988" y="3420415"/>
                </a:lnTo>
                <a:lnTo>
                  <a:pt x="3206353" y="3415946"/>
                </a:lnTo>
                <a:lnTo>
                  <a:pt x="3155719" y="3409991"/>
                </a:lnTo>
                <a:lnTo>
                  <a:pt x="3105083" y="3402543"/>
                </a:lnTo>
                <a:lnTo>
                  <a:pt x="3054450" y="3396587"/>
                </a:lnTo>
                <a:lnTo>
                  <a:pt x="3003814" y="3393607"/>
                </a:lnTo>
                <a:lnTo>
                  <a:pt x="2954669" y="3393607"/>
                </a:lnTo>
                <a:lnTo>
                  <a:pt x="2908503" y="3399565"/>
                </a:lnTo>
                <a:lnTo>
                  <a:pt x="2860847" y="3411479"/>
                </a:lnTo>
                <a:lnTo>
                  <a:pt x="2817659" y="3429350"/>
                </a:lnTo>
                <a:lnTo>
                  <a:pt x="2772981" y="3453178"/>
                </a:lnTo>
                <a:lnTo>
                  <a:pt x="2728305" y="3477008"/>
                </a:lnTo>
                <a:lnTo>
                  <a:pt x="2683627" y="3503814"/>
                </a:lnTo>
                <a:lnTo>
                  <a:pt x="2640437" y="3529131"/>
                </a:lnTo>
                <a:lnTo>
                  <a:pt x="2594272" y="3551469"/>
                </a:lnTo>
                <a:lnTo>
                  <a:pt x="2549594" y="3569341"/>
                </a:lnTo>
                <a:lnTo>
                  <a:pt x="2503426" y="3581255"/>
                </a:lnTo>
                <a:lnTo>
                  <a:pt x="2455772" y="3585722"/>
                </a:lnTo>
                <a:lnTo>
                  <a:pt x="2408116" y="3581255"/>
                </a:lnTo>
                <a:lnTo>
                  <a:pt x="2361949" y="3569341"/>
                </a:lnTo>
                <a:lnTo>
                  <a:pt x="2317272" y="3551469"/>
                </a:lnTo>
                <a:lnTo>
                  <a:pt x="2271105" y="3529131"/>
                </a:lnTo>
                <a:lnTo>
                  <a:pt x="2227917" y="3503814"/>
                </a:lnTo>
                <a:lnTo>
                  <a:pt x="2183239" y="3477008"/>
                </a:lnTo>
                <a:lnTo>
                  <a:pt x="2138561" y="3453178"/>
                </a:lnTo>
                <a:lnTo>
                  <a:pt x="2093885" y="3429350"/>
                </a:lnTo>
                <a:lnTo>
                  <a:pt x="2049208" y="3411479"/>
                </a:lnTo>
                <a:lnTo>
                  <a:pt x="2003041" y="3399565"/>
                </a:lnTo>
                <a:lnTo>
                  <a:pt x="1956874" y="3393607"/>
                </a:lnTo>
                <a:lnTo>
                  <a:pt x="1907728" y="3393607"/>
                </a:lnTo>
                <a:lnTo>
                  <a:pt x="1857094" y="3396587"/>
                </a:lnTo>
                <a:lnTo>
                  <a:pt x="1806460" y="3402543"/>
                </a:lnTo>
                <a:lnTo>
                  <a:pt x="1755825" y="3409991"/>
                </a:lnTo>
                <a:lnTo>
                  <a:pt x="1705189" y="3415946"/>
                </a:lnTo>
                <a:lnTo>
                  <a:pt x="1654555" y="3420415"/>
                </a:lnTo>
                <a:lnTo>
                  <a:pt x="1606901" y="3418925"/>
                </a:lnTo>
                <a:lnTo>
                  <a:pt x="1560733" y="3412968"/>
                </a:lnTo>
                <a:lnTo>
                  <a:pt x="1516055" y="3399565"/>
                </a:lnTo>
                <a:lnTo>
                  <a:pt x="1478825" y="3380204"/>
                </a:lnTo>
                <a:lnTo>
                  <a:pt x="1443081" y="3354887"/>
                </a:lnTo>
                <a:lnTo>
                  <a:pt x="1411808" y="3325101"/>
                </a:lnTo>
                <a:lnTo>
                  <a:pt x="1380533" y="3290849"/>
                </a:lnTo>
                <a:lnTo>
                  <a:pt x="1352239" y="3255107"/>
                </a:lnTo>
                <a:lnTo>
                  <a:pt x="1323942" y="3217874"/>
                </a:lnTo>
                <a:lnTo>
                  <a:pt x="1295647" y="3180643"/>
                </a:lnTo>
                <a:lnTo>
                  <a:pt x="1267352" y="3144902"/>
                </a:lnTo>
                <a:lnTo>
                  <a:pt x="1237566" y="3110649"/>
                </a:lnTo>
                <a:lnTo>
                  <a:pt x="1203314" y="3080861"/>
                </a:lnTo>
                <a:lnTo>
                  <a:pt x="1170550" y="3054056"/>
                </a:lnTo>
                <a:lnTo>
                  <a:pt x="1133319" y="3033207"/>
                </a:lnTo>
                <a:lnTo>
                  <a:pt x="1093109" y="3015336"/>
                </a:lnTo>
                <a:lnTo>
                  <a:pt x="1049921" y="3000442"/>
                </a:lnTo>
                <a:lnTo>
                  <a:pt x="1005242" y="2987039"/>
                </a:lnTo>
                <a:lnTo>
                  <a:pt x="960566" y="2975125"/>
                </a:lnTo>
                <a:lnTo>
                  <a:pt x="914400" y="2963209"/>
                </a:lnTo>
                <a:lnTo>
                  <a:pt x="871211" y="2949806"/>
                </a:lnTo>
                <a:lnTo>
                  <a:pt x="828022" y="2934914"/>
                </a:lnTo>
                <a:lnTo>
                  <a:pt x="787813" y="2917043"/>
                </a:lnTo>
                <a:lnTo>
                  <a:pt x="752072" y="2894704"/>
                </a:lnTo>
                <a:lnTo>
                  <a:pt x="719306" y="2867898"/>
                </a:lnTo>
                <a:lnTo>
                  <a:pt x="692502" y="2835134"/>
                </a:lnTo>
                <a:lnTo>
                  <a:pt x="670163" y="2799391"/>
                </a:lnTo>
                <a:lnTo>
                  <a:pt x="652291" y="2759180"/>
                </a:lnTo>
                <a:lnTo>
                  <a:pt x="637399" y="2715993"/>
                </a:lnTo>
                <a:lnTo>
                  <a:pt x="623997" y="2672804"/>
                </a:lnTo>
                <a:lnTo>
                  <a:pt x="612083" y="2626638"/>
                </a:lnTo>
                <a:lnTo>
                  <a:pt x="600169" y="2581960"/>
                </a:lnTo>
                <a:lnTo>
                  <a:pt x="586764" y="2537281"/>
                </a:lnTo>
                <a:lnTo>
                  <a:pt x="571872" y="2494092"/>
                </a:lnTo>
                <a:lnTo>
                  <a:pt x="554000" y="2453882"/>
                </a:lnTo>
                <a:lnTo>
                  <a:pt x="533152" y="2416651"/>
                </a:lnTo>
                <a:lnTo>
                  <a:pt x="506346" y="2383887"/>
                </a:lnTo>
                <a:lnTo>
                  <a:pt x="476561" y="2349633"/>
                </a:lnTo>
                <a:lnTo>
                  <a:pt x="442308" y="2319849"/>
                </a:lnTo>
                <a:lnTo>
                  <a:pt x="405075" y="2291554"/>
                </a:lnTo>
                <a:lnTo>
                  <a:pt x="367844" y="2263257"/>
                </a:lnTo>
                <a:lnTo>
                  <a:pt x="330615" y="2234962"/>
                </a:lnTo>
                <a:lnTo>
                  <a:pt x="294872" y="2206664"/>
                </a:lnTo>
                <a:lnTo>
                  <a:pt x="260619" y="2175390"/>
                </a:lnTo>
                <a:lnTo>
                  <a:pt x="230835" y="2144116"/>
                </a:lnTo>
                <a:lnTo>
                  <a:pt x="205519" y="2108372"/>
                </a:lnTo>
                <a:lnTo>
                  <a:pt x="186158" y="2071141"/>
                </a:lnTo>
                <a:lnTo>
                  <a:pt x="172755" y="2026465"/>
                </a:lnTo>
                <a:lnTo>
                  <a:pt x="166797" y="1980297"/>
                </a:lnTo>
                <a:lnTo>
                  <a:pt x="165306" y="1932640"/>
                </a:lnTo>
                <a:lnTo>
                  <a:pt x="169775" y="1882006"/>
                </a:lnTo>
                <a:lnTo>
                  <a:pt x="175733" y="1831370"/>
                </a:lnTo>
                <a:lnTo>
                  <a:pt x="183178" y="1780735"/>
                </a:lnTo>
                <a:lnTo>
                  <a:pt x="189136" y="1730101"/>
                </a:lnTo>
                <a:lnTo>
                  <a:pt x="192116" y="1679466"/>
                </a:lnTo>
                <a:lnTo>
                  <a:pt x="192116" y="1630319"/>
                </a:lnTo>
                <a:lnTo>
                  <a:pt x="186158" y="1584152"/>
                </a:lnTo>
                <a:lnTo>
                  <a:pt x="174244" y="1537986"/>
                </a:lnTo>
                <a:lnTo>
                  <a:pt x="156372" y="1494795"/>
                </a:lnTo>
                <a:lnTo>
                  <a:pt x="134033" y="1450119"/>
                </a:lnTo>
                <a:lnTo>
                  <a:pt x="108716" y="1405442"/>
                </a:lnTo>
                <a:lnTo>
                  <a:pt x="81910" y="1360762"/>
                </a:lnTo>
                <a:lnTo>
                  <a:pt x="56594" y="1317574"/>
                </a:lnTo>
                <a:lnTo>
                  <a:pt x="34253" y="1271407"/>
                </a:lnTo>
                <a:lnTo>
                  <a:pt x="16383" y="1226729"/>
                </a:lnTo>
                <a:lnTo>
                  <a:pt x="4469" y="1180561"/>
                </a:lnTo>
                <a:lnTo>
                  <a:pt x="0" y="1132905"/>
                </a:lnTo>
                <a:lnTo>
                  <a:pt x="4469" y="1085249"/>
                </a:lnTo>
                <a:lnTo>
                  <a:pt x="16383" y="1039083"/>
                </a:lnTo>
                <a:lnTo>
                  <a:pt x="34253" y="994403"/>
                </a:lnTo>
                <a:lnTo>
                  <a:pt x="56594" y="948238"/>
                </a:lnTo>
                <a:lnTo>
                  <a:pt x="81910" y="905048"/>
                </a:lnTo>
                <a:lnTo>
                  <a:pt x="108716" y="860370"/>
                </a:lnTo>
                <a:lnTo>
                  <a:pt x="134033" y="815693"/>
                </a:lnTo>
                <a:lnTo>
                  <a:pt x="156372" y="771015"/>
                </a:lnTo>
                <a:lnTo>
                  <a:pt x="174244" y="727825"/>
                </a:lnTo>
                <a:lnTo>
                  <a:pt x="186158" y="681658"/>
                </a:lnTo>
                <a:lnTo>
                  <a:pt x="192116" y="635491"/>
                </a:lnTo>
                <a:lnTo>
                  <a:pt x="192116" y="586346"/>
                </a:lnTo>
                <a:lnTo>
                  <a:pt x="189136" y="535711"/>
                </a:lnTo>
                <a:lnTo>
                  <a:pt x="183178" y="485075"/>
                </a:lnTo>
                <a:lnTo>
                  <a:pt x="175733" y="434440"/>
                </a:lnTo>
                <a:lnTo>
                  <a:pt x="169775" y="383806"/>
                </a:lnTo>
                <a:lnTo>
                  <a:pt x="165306" y="333172"/>
                </a:lnTo>
                <a:lnTo>
                  <a:pt x="166797" y="285515"/>
                </a:lnTo>
                <a:lnTo>
                  <a:pt x="172755" y="239348"/>
                </a:lnTo>
                <a:lnTo>
                  <a:pt x="186158" y="194669"/>
                </a:lnTo>
                <a:lnTo>
                  <a:pt x="205519" y="157438"/>
                </a:lnTo>
                <a:lnTo>
                  <a:pt x="230835" y="121696"/>
                </a:lnTo>
                <a:lnTo>
                  <a:pt x="260619" y="90421"/>
                </a:lnTo>
                <a:lnTo>
                  <a:pt x="294872" y="59147"/>
                </a:lnTo>
                <a:lnTo>
                  <a:pt x="330615" y="30850"/>
                </a:lnTo>
                <a:lnTo>
                  <a:pt x="367844" y="2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67F23-AE15-474C-AB39-1F5E9DE3D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68052" y="-32283"/>
            <a:ext cx="2239072" cy="2897623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D3DD866-9865-42E4-989A-17A2755F2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78598" y="3909952"/>
            <a:ext cx="3313402" cy="2948047"/>
          </a:xfrm>
          <a:custGeom>
            <a:avLst/>
            <a:gdLst>
              <a:gd name="connsiteX0" fmla="*/ 1934947 w 3313402"/>
              <a:gd name="connsiteY0" fmla="*/ 0 h 2948047"/>
              <a:gd name="connsiteX1" fmla="*/ 1972495 w 3313402"/>
              <a:gd name="connsiteY1" fmla="*/ 3519 h 2948047"/>
              <a:gd name="connsiteX2" fmla="*/ 2008871 w 3313402"/>
              <a:gd name="connsiteY2" fmla="*/ 12907 h 2948047"/>
              <a:gd name="connsiteX3" fmla="*/ 2044074 w 3313402"/>
              <a:gd name="connsiteY3" fmla="*/ 26988 h 2948047"/>
              <a:gd name="connsiteX4" fmla="*/ 2080448 w 3313402"/>
              <a:gd name="connsiteY4" fmla="*/ 44589 h 2948047"/>
              <a:gd name="connsiteX5" fmla="*/ 2114478 w 3313402"/>
              <a:gd name="connsiteY5" fmla="*/ 64537 h 2948047"/>
              <a:gd name="connsiteX6" fmla="*/ 2149681 w 3313402"/>
              <a:gd name="connsiteY6" fmla="*/ 85659 h 2948047"/>
              <a:gd name="connsiteX7" fmla="*/ 2184882 w 3313402"/>
              <a:gd name="connsiteY7" fmla="*/ 104433 h 2948047"/>
              <a:gd name="connsiteX8" fmla="*/ 2220084 w 3313402"/>
              <a:gd name="connsiteY8" fmla="*/ 123208 h 2948047"/>
              <a:gd name="connsiteX9" fmla="*/ 2254113 w 3313402"/>
              <a:gd name="connsiteY9" fmla="*/ 137288 h 2948047"/>
              <a:gd name="connsiteX10" fmla="*/ 2291662 w 3313402"/>
              <a:gd name="connsiteY10" fmla="*/ 146675 h 2948047"/>
              <a:gd name="connsiteX11" fmla="*/ 2328037 w 3313402"/>
              <a:gd name="connsiteY11" fmla="*/ 151369 h 2948047"/>
              <a:gd name="connsiteX12" fmla="*/ 2366759 w 3313402"/>
              <a:gd name="connsiteY12" fmla="*/ 151369 h 2948047"/>
              <a:gd name="connsiteX13" fmla="*/ 2406656 w 3313402"/>
              <a:gd name="connsiteY13" fmla="*/ 149023 h 2948047"/>
              <a:gd name="connsiteX14" fmla="*/ 2446551 w 3313402"/>
              <a:gd name="connsiteY14" fmla="*/ 144329 h 2948047"/>
              <a:gd name="connsiteX15" fmla="*/ 2486448 w 3313402"/>
              <a:gd name="connsiteY15" fmla="*/ 138462 h 2948047"/>
              <a:gd name="connsiteX16" fmla="*/ 2526343 w 3313402"/>
              <a:gd name="connsiteY16" fmla="*/ 133769 h 2948047"/>
              <a:gd name="connsiteX17" fmla="*/ 2566239 w 3313402"/>
              <a:gd name="connsiteY17" fmla="*/ 130247 h 2948047"/>
              <a:gd name="connsiteX18" fmla="*/ 2603787 w 3313402"/>
              <a:gd name="connsiteY18" fmla="*/ 131421 h 2948047"/>
              <a:gd name="connsiteX19" fmla="*/ 2640163 w 3313402"/>
              <a:gd name="connsiteY19" fmla="*/ 136115 h 2948047"/>
              <a:gd name="connsiteX20" fmla="*/ 2675366 w 3313402"/>
              <a:gd name="connsiteY20" fmla="*/ 146675 h 2948047"/>
              <a:gd name="connsiteX21" fmla="*/ 2704702 w 3313402"/>
              <a:gd name="connsiteY21" fmla="*/ 161930 h 2948047"/>
              <a:gd name="connsiteX22" fmla="*/ 2732862 w 3313402"/>
              <a:gd name="connsiteY22" fmla="*/ 181878 h 2948047"/>
              <a:gd name="connsiteX23" fmla="*/ 2757504 w 3313402"/>
              <a:gd name="connsiteY23" fmla="*/ 205346 h 2948047"/>
              <a:gd name="connsiteX24" fmla="*/ 2782146 w 3313402"/>
              <a:gd name="connsiteY24" fmla="*/ 232334 h 2948047"/>
              <a:gd name="connsiteX25" fmla="*/ 2804440 w 3313402"/>
              <a:gd name="connsiteY25" fmla="*/ 260495 h 2948047"/>
              <a:gd name="connsiteX26" fmla="*/ 2826735 w 3313402"/>
              <a:gd name="connsiteY26" fmla="*/ 289831 h 2948047"/>
              <a:gd name="connsiteX27" fmla="*/ 2849030 w 3313402"/>
              <a:gd name="connsiteY27" fmla="*/ 319166 h 2948047"/>
              <a:gd name="connsiteX28" fmla="*/ 2871324 w 3313402"/>
              <a:gd name="connsiteY28" fmla="*/ 347327 h 2948047"/>
              <a:gd name="connsiteX29" fmla="*/ 2894793 w 3313402"/>
              <a:gd name="connsiteY29" fmla="*/ 374315 h 2948047"/>
              <a:gd name="connsiteX30" fmla="*/ 2921781 w 3313402"/>
              <a:gd name="connsiteY30" fmla="*/ 397785 h 2948047"/>
              <a:gd name="connsiteX31" fmla="*/ 2947597 w 3313402"/>
              <a:gd name="connsiteY31" fmla="*/ 418906 h 2948047"/>
              <a:gd name="connsiteX32" fmla="*/ 2976931 w 3313402"/>
              <a:gd name="connsiteY32" fmla="*/ 435332 h 2948047"/>
              <a:gd name="connsiteX33" fmla="*/ 3008614 w 3313402"/>
              <a:gd name="connsiteY33" fmla="*/ 449413 h 2948047"/>
              <a:gd name="connsiteX34" fmla="*/ 3042641 w 3313402"/>
              <a:gd name="connsiteY34" fmla="*/ 461147 h 2948047"/>
              <a:gd name="connsiteX35" fmla="*/ 3077843 w 3313402"/>
              <a:gd name="connsiteY35" fmla="*/ 471708 h 2948047"/>
              <a:gd name="connsiteX36" fmla="*/ 3113046 w 3313402"/>
              <a:gd name="connsiteY36" fmla="*/ 481096 h 2948047"/>
              <a:gd name="connsiteX37" fmla="*/ 3149422 w 3313402"/>
              <a:gd name="connsiteY37" fmla="*/ 490483 h 2948047"/>
              <a:gd name="connsiteX38" fmla="*/ 3183450 w 3313402"/>
              <a:gd name="connsiteY38" fmla="*/ 501044 h 2948047"/>
              <a:gd name="connsiteX39" fmla="*/ 3217478 w 3313402"/>
              <a:gd name="connsiteY39" fmla="*/ 512777 h 2948047"/>
              <a:gd name="connsiteX40" fmla="*/ 3249161 w 3313402"/>
              <a:gd name="connsiteY40" fmla="*/ 526859 h 2948047"/>
              <a:gd name="connsiteX41" fmla="*/ 3277323 w 3313402"/>
              <a:gd name="connsiteY41" fmla="*/ 544460 h 2948047"/>
              <a:gd name="connsiteX42" fmla="*/ 3303139 w 3313402"/>
              <a:gd name="connsiteY42" fmla="*/ 565581 h 2948047"/>
              <a:gd name="connsiteX43" fmla="*/ 3313402 w 3313402"/>
              <a:gd name="connsiteY43" fmla="*/ 578126 h 2948047"/>
              <a:gd name="connsiteX44" fmla="*/ 3313402 w 3313402"/>
              <a:gd name="connsiteY44" fmla="*/ 2948047 h 2948047"/>
              <a:gd name="connsiteX45" fmla="*/ 422306 w 3313402"/>
              <a:gd name="connsiteY45" fmla="*/ 2948047 h 2948047"/>
              <a:gd name="connsiteX46" fmla="*/ 420079 w 3313402"/>
              <a:gd name="connsiteY46" fmla="*/ 2944070 h 2948047"/>
              <a:gd name="connsiteX47" fmla="*/ 398960 w 3313402"/>
              <a:gd name="connsiteY47" fmla="*/ 2918255 h 2948047"/>
              <a:gd name="connsiteX48" fmla="*/ 375490 w 3313402"/>
              <a:gd name="connsiteY48" fmla="*/ 2891267 h 2948047"/>
              <a:gd name="connsiteX49" fmla="*/ 348502 w 3313402"/>
              <a:gd name="connsiteY49" fmla="*/ 2867799 h 2948047"/>
              <a:gd name="connsiteX50" fmla="*/ 319166 w 3313402"/>
              <a:gd name="connsiteY50" fmla="*/ 2845505 h 2948047"/>
              <a:gd name="connsiteX51" fmla="*/ 289832 w 3313402"/>
              <a:gd name="connsiteY51" fmla="*/ 2823210 h 2948047"/>
              <a:gd name="connsiteX52" fmla="*/ 260497 w 3313402"/>
              <a:gd name="connsiteY52" fmla="*/ 2800916 h 2948047"/>
              <a:gd name="connsiteX53" fmla="*/ 232334 w 3313402"/>
              <a:gd name="connsiteY53" fmla="*/ 2778620 h 2948047"/>
              <a:gd name="connsiteX54" fmla="*/ 205346 w 3313402"/>
              <a:gd name="connsiteY54" fmla="*/ 2753979 h 2948047"/>
              <a:gd name="connsiteX55" fmla="*/ 181878 w 3313402"/>
              <a:gd name="connsiteY55" fmla="*/ 2729338 h 2948047"/>
              <a:gd name="connsiteX56" fmla="*/ 161931 w 3313402"/>
              <a:gd name="connsiteY56" fmla="*/ 2701176 h 2948047"/>
              <a:gd name="connsiteX57" fmla="*/ 146677 w 3313402"/>
              <a:gd name="connsiteY57" fmla="*/ 2671841 h 2948047"/>
              <a:gd name="connsiteX58" fmla="*/ 136116 w 3313402"/>
              <a:gd name="connsiteY58" fmla="*/ 2636640 h 2948047"/>
              <a:gd name="connsiteX59" fmla="*/ 131422 w 3313402"/>
              <a:gd name="connsiteY59" fmla="*/ 2600264 h 2948047"/>
              <a:gd name="connsiteX60" fmla="*/ 130248 w 3313402"/>
              <a:gd name="connsiteY60" fmla="*/ 2562713 h 2948047"/>
              <a:gd name="connsiteX61" fmla="*/ 133769 w 3313402"/>
              <a:gd name="connsiteY61" fmla="*/ 2522818 h 2948047"/>
              <a:gd name="connsiteX62" fmla="*/ 138462 w 3313402"/>
              <a:gd name="connsiteY62" fmla="*/ 2482923 h 2948047"/>
              <a:gd name="connsiteX63" fmla="*/ 144329 w 3313402"/>
              <a:gd name="connsiteY63" fmla="*/ 2443026 h 2948047"/>
              <a:gd name="connsiteX64" fmla="*/ 149023 w 3313402"/>
              <a:gd name="connsiteY64" fmla="*/ 2403131 h 2948047"/>
              <a:gd name="connsiteX65" fmla="*/ 151371 w 3313402"/>
              <a:gd name="connsiteY65" fmla="*/ 2363236 h 2948047"/>
              <a:gd name="connsiteX66" fmla="*/ 151371 w 3313402"/>
              <a:gd name="connsiteY66" fmla="*/ 2324513 h 2948047"/>
              <a:gd name="connsiteX67" fmla="*/ 146677 w 3313402"/>
              <a:gd name="connsiteY67" fmla="*/ 2288138 h 2948047"/>
              <a:gd name="connsiteX68" fmla="*/ 137289 w 3313402"/>
              <a:gd name="connsiteY68" fmla="*/ 2251763 h 2948047"/>
              <a:gd name="connsiteX69" fmla="*/ 123208 w 3313402"/>
              <a:gd name="connsiteY69" fmla="*/ 2217733 h 2948047"/>
              <a:gd name="connsiteX70" fmla="*/ 105607 w 3313402"/>
              <a:gd name="connsiteY70" fmla="*/ 2182531 h 2948047"/>
              <a:gd name="connsiteX71" fmla="*/ 85659 w 3313402"/>
              <a:gd name="connsiteY71" fmla="*/ 2147330 h 2948047"/>
              <a:gd name="connsiteX72" fmla="*/ 64538 w 3313402"/>
              <a:gd name="connsiteY72" fmla="*/ 2112127 h 2948047"/>
              <a:gd name="connsiteX73" fmla="*/ 44590 w 3313402"/>
              <a:gd name="connsiteY73" fmla="*/ 2078098 h 2948047"/>
              <a:gd name="connsiteX74" fmla="*/ 26988 w 3313402"/>
              <a:gd name="connsiteY74" fmla="*/ 2041723 h 2948047"/>
              <a:gd name="connsiteX75" fmla="*/ 12908 w 3313402"/>
              <a:gd name="connsiteY75" fmla="*/ 2006521 h 2948047"/>
              <a:gd name="connsiteX76" fmla="*/ 3521 w 3313402"/>
              <a:gd name="connsiteY76" fmla="*/ 1970145 h 2948047"/>
              <a:gd name="connsiteX77" fmla="*/ 0 w 3313402"/>
              <a:gd name="connsiteY77" fmla="*/ 1932596 h 2948047"/>
              <a:gd name="connsiteX78" fmla="*/ 3521 w 3313402"/>
              <a:gd name="connsiteY78" fmla="*/ 1895048 h 2948047"/>
              <a:gd name="connsiteX79" fmla="*/ 12908 w 3313402"/>
              <a:gd name="connsiteY79" fmla="*/ 1858672 h 2948047"/>
              <a:gd name="connsiteX80" fmla="*/ 26988 w 3313402"/>
              <a:gd name="connsiteY80" fmla="*/ 1823470 h 2948047"/>
              <a:gd name="connsiteX81" fmla="*/ 44590 w 3313402"/>
              <a:gd name="connsiteY81" fmla="*/ 1787095 h 2948047"/>
              <a:gd name="connsiteX82" fmla="*/ 64538 w 3313402"/>
              <a:gd name="connsiteY82" fmla="*/ 1753065 h 2948047"/>
              <a:gd name="connsiteX83" fmla="*/ 85659 w 3313402"/>
              <a:gd name="connsiteY83" fmla="*/ 1717864 h 2948047"/>
              <a:gd name="connsiteX84" fmla="*/ 105607 w 3313402"/>
              <a:gd name="connsiteY84" fmla="*/ 1682661 h 2948047"/>
              <a:gd name="connsiteX85" fmla="*/ 123208 w 3313402"/>
              <a:gd name="connsiteY85" fmla="*/ 1647460 h 2948047"/>
              <a:gd name="connsiteX86" fmla="*/ 137289 w 3313402"/>
              <a:gd name="connsiteY86" fmla="*/ 1613430 h 2948047"/>
              <a:gd name="connsiteX87" fmla="*/ 146677 w 3313402"/>
              <a:gd name="connsiteY87" fmla="*/ 1577054 h 2948047"/>
              <a:gd name="connsiteX88" fmla="*/ 151371 w 3313402"/>
              <a:gd name="connsiteY88" fmla="*/ 1540680 h 2948047"/>
              <a:gd name="connsiteX89" fmla="*/ 151371 w 3313402"/>
              <a:gd name="connsiteY89" fmla="*/ 1501958 h 2948047"/>
              <a:gd name="connsiteX90" fmla="*/ 149023 w 3313402"/>
              <a:gd name="connsiteY90" fmla="*/ 1462061 h 2948047"/>
              <a:gd name="connsiteX91" fmla="*/ 144329 w 3313402"/>
              <a:gd name="connsiteY91" fmla="*/ 1422166 h 2948047"/>
              <a:gd name="connsiteX92" fmla="*/ 138462 w 3313402"/>
              <a:gd name="connsiteY92" fmla="*/ 1382269 h 2948047"/>
              <a:gd name="connsiteX93" fmla="*/ 133769 w 3313402"/>
              <a:gd name="connsiteY93" fmla="*/ 1342374 h 2948047"/>
              <a:gd name="connsiteX94" fmla="*/ 130248 w 3313402"/>
              <a:gd name="connsiteY94" fmla="*/ 1302479 h 2948047"/>
              <a:gd name="connsiteX95" fmla="*/ 131422 w 3313402"/>
              <a:gd name="connsiteY95" fmla="*/ 1264930 h 2948047"/>
              <a:gd name="connsiteX96" fmla="*/ 136116 w 3313402"/>
              <a:gd name="connsiteY96" fmla="*/ 1228554 h 2948047"/>
              <a:gd name="connsiteX97" fmla="*/ 146677 w 3313402"/>
              <a:gd name="connsiteY97" fmla="*/ 1193352 h 2948047"/>
              <a:gd name="connsiteX98" fmla="*/ 161931 w 3313402"/>
              <a:gd name="connsiteY98" fmla="*/ 1164017 h 2948047"/>
              <a:gd name="connsiteX99" fmla="*/ 181878 w 3313402"/>
              <a:gd name="connsiteY99" fmla="*/ 1135856 h 2948047"/>
              <a:gd name="connsiteX100" fmla="*/ 205346 w 3313402"/>
              <a:gd name="connsiteY100" fmla="*/ 1111214 h 2948047"/>
              <a:gd name="connsiteX101" fmla="*/ 232334 w 3313402"/>
              <a:gd name="connsiteY101" fmla="*/ 1086573 h 2948047"/>
              <a:gd name="connsiteX102" fmla="*/ 260497 w 3313402"/>
              <a:gd name="connsiteY102" fmla="*/ 1064277 h 2948047"/>
              <a:gd name="connsiteX103" fmla="*/ 289832 w 3313402"/>
              <a:gd name="connsiteY103" fmla="*/ 1041982 h 2948047"/>
              <a:gd name="connsiteX104" fmla="*/ 319166 w 3313402"/>
              <a:gd name="connsiteY104" fmla="*/ 1019688 h 2948047"/>
              <a:gd name="connsiteX105" fmla="*/ 348502 w 3313402"/>
              <a:gd name="connsiteY105" fmla="*/ 997393 h 2948047"/>
              <a:gd name="connsiteX106" fmla="*/ 375490 w 3313402"/>
              <a:gd name="connsiteY106" fmla="*/ 973926 h 2948047"/>
              <a:gd name="connsiteX107" fmla="*/ 398960 w 3313402"/>
              <a:gd name="connsiteY107" fmla="*/ 946938 h 2948047"/>
              <a:gd name="connsiteX108" fmla="*/ 420079 w 3313402"/>
              <a:gd name="connsiteY108" fmla="*/ 921122 h 2948047"/>
              <a:gd name="connsiteX109" fmla="*/ 436507 w 3313402"/>
              <a:gd name="connsiteY109" fmla="*/ 891788 h 2948047"/>
              <a:gd name="connsiteX110" fmla="*/ 450588 w 3313402"/>
              <a:gd name="connsiteY110" fmla="*/ 860106 h 2948047"/>
              <a:gd name="connsiteX111" fmla="*/ 462322 w 3313402"/>
              <a:gd name="connsiteY111" fmla="*/ 826076 h 2948047"/>
              <a:gd name="connsiteX112" fmla="*/ 472883 w 3313402"/>
              <a:gd name="connsiteY112" fmla="*/ 790874 h 2948047"/>
              <a:gd name="connsiteX113" fmla="*/ 482271 w 3313402"/>
              <a:gd name="connsiteY113" fmla="*/ 755672 h 2948047"/>
              <a:gd name="connsiteX114" fmla="*/ 491658 w 3313402"/>
              <a:gd name="connsiteY114" fmla="*/ 719297 h 2948047"/>
              <a:gd name="connsiteX115" fmla="*/ 502219 w 3313402"/>
              <a:gd name="connsiteY115" fmla="*/ 685268 h 2948047"/>
              <a:gd name="connsiteX116" fmla="*/ 513952 w 3313402"/>
              <a:gd name="connsiteY116" fmla="*/ 651238 h 2948047"/>
              <a:gd name="connsiteX117" fmla="*/ 528034 w 3313402"/>
              <a:gd name="connsiteY117" fmla="*/ 619558 h 2948047"/>
              <a:gd name="connsiteX118" fmla="*/ 545635 w 3313402"/>
              <a:gd name="connsiteY118" fmla="*/ 591396 h 2948047"/>
              <a:gd name="connsiteX119" fmla="*/ 566755 w 3313402"/>
              <a:gd name="connsiteY119" fmla="*/ 565581 h 2948047"/>
              <a:gd name="connsiteX120" fmla="*/ 592570 w 3313402"/>
              <a:gd name="connsiteY120" fmla="*/ 544460 h 2948047"/>
              <a:gd name="connsiteX121" fmla="*/ 620733 w 3313402"/>
              <a:gd name="connsiteY121" fmla="*/ 526859 h 2948047"/>
              <a:gd name="connsiteX122" fmla="*/ 652413 w 3313402"/>
              <a:gd name="connsiteY122" fmla="*/ 512777 h 2948047"/>
              <a:gd name="connsiteX123" fmla="*/ 686443 w 3313402"/>
              <a:gd name="connsiteY123" fmla="*/ 501044 h 2948047"/>
              <a:gd name="connsiteX124" fmla="*/ 720472 w 3313402"/>
              <a:gd name="connsiteY124" fmla="*/ 490483 h 2948047"/>
              <a:gd name="connsiteX125" fmla="*/ 756848 w 3313402"/>
              <a:gd name="connsiteY125" fmla="*/ 481096 h 2948047"/>
              <a:gd name="connsiteX126" fmla="*/ 792049 w 3313402"/>
              <a:gd name="connsiteY126" fmla="*/ 471708 h 2948047"/>
              <a:gd name="connsiteX127" fmla="*/ 827252 w 3313402"/>
              <a:gd name="connsiteY127" fmla="*/ 461147 h 2948047"/>
              <a:gd name="connsiteX128" fmla="*/ 861280 w 3313402"/>
              <a:gd name="connsiteY128" fmla="*/ 449413 h 2948047"/>
              <a:gd name="connsiteX129" fmla="*/ 892962 w 3313402"/>
              <a:gd name="connsiteY129" fmla="*/ 435332 h 2948047"/>
              <a:gd name="connsiteX130" fmla="*/ 922297 w 3313402"/>
              <a:gd name="connsiteY130" fmla="*/ 418906 h 2948047"/>
              <a:gd name="connsiteX131" fmla="*/ 948112 w 3313402"/>
              <a:gd name="connsiteY131" fmla="*/ 397785 h 2948047"/>
              <a:gd name="connsiteX132" fmla="*/ 975101 w 3313402"/>
              <a:gd name="connsiteY132" fmla="*/ 374315 h 2948047"/>
              <a:gd name="connsiteX133" fmla="*/ 998569 w 3313402"/>
              <a:gd name="connsiteY133" fmla="*/ 347327 h 2948047"/>
              <a:gd name="connsiteX134" fmla="*/ 1020864 w 3313402"/>
              <a:gd name="connsiteY134" fmla="*/ 319166 h 2948047"/>
              <a:gd name="connsiteX135" fmla="*/ 1043158 w 3313402"/>
              <a:gd name="connsiteY135" fmla="*/ 289831 h 2948047"/>
              <a:gd name="connsiteX136" fmla="*/ 1065453 w 3313402"/>
              <a:gd name="connsiteY136" fmla="*/ 260495 h 2948047"/>
              <a:gd name="connsiteX137" fmla="*/ 1087747 w 3313402"/>
              <a:gd name="connsiteY137" fmla="*/ 232334 h 2948047"/>
              <a:gd name="connsiteX138" fmla="*/ 1112390 w 3313402"/>
              <a:gd name="connsiteY138" fmla="*/ 205346 h 2948047"/>
              <a:gd name="connsiteX139" fmla="*/ 1137030 w 3313402"/>
              <a:gd name="connsiteY139" fmla="*/ 181878 h 2948047"/>
              <a:gd name="connsiteX140" fmla="*/ 1165193 w 3313402"/>
              <a:gd name="connsiteY140" fmla="*/ 161930 h 2948047"/>
              <a:gd name="connsiteX141" fmla="*/ 1194528 w 3313402"/>
              <a:gd name="connsiteY141" fmla="*/ 146675 h 2948047"/>
              <a:gd name="connsiteX142" fmla="*/ 1229731 w 3313402"/>
              <a:gd name="connsiteY142" fmla="*/ 136115 h 2948047"/>
              <a:gd name="connsiteX143" fmla="*/ 1266106 w 3313402"/>
              <a:gd name="connsiteY143" fmla="*/ 131421 h 2948047"/>
              <a:gd name="connsiteX144" fmla="*/ 1303654 w 3313402"/>
              <a:gd name="connsiteY144" fmla="*/ 130247 h 2948047"/>
              <a:gd name="connsiteX145" fmla="*/ 1343549 w 3313402"/>
              <a:gd name="connsiteY145" fmla="*/ 133769 h 2948047"/>
              <a:gd name="connsiteX146" fmla="*/ 1383446 w 3313402"/>
              <a:gd name="connsiteY146" fmla="*/ 138462 h 2948047"/>
              <a:gd name="connsiteX147" fmla="*/ 1423342 w 3313402"/>
              <a:gd name="connsiteY147" fmla="*/ 144329 h 2948047"/>
              <a:gd name="connsiteX148" fmla="*/ 1463237 w 3313402"/>
              <a:gd name="connsiteY148" fmla="*/ 149023 h 2948047"/>
              <a:gd name="connsiteX149" fmla="*/ 1503133 w 3313402"/>
              <a:gd name="connsiteY149" fmla="*/ 151369 h 2948047"/>
              <a:gd name="connsiteX150" fmla="*/ 1541856 w 3313402"/>
              <a:gd name="connsiteY150" fmla="*/ 151369 h 2948047"/>
              <a:gd name="connsiteX151" fmla="*/ 1578232 w 3313402"/>
              <a:gd name="connsiteY151" fmla="*/ 146675 h 2948047"/>
              <a:gd name="connsiteX152" fmla="*/ 1614608 w 3313402"/>
              <a:gd name="connsiteY152" fmla="*/ 137288 h 2948047"/>
              <a:gd name="connsiteX153" fmla="*/ 1649810 w 3313402"/>
              <a:gd name="connsiteY153" fmla="*/ 123208 h 2948047"/>
              <a:gd name="connsiteX154" fmla="*/ 1685011 w 3313402"/>
              <a:gd name="connsiteY154" fmla="*/ 104433 h 2948047"/>
              <a:gd name="connsiteX155" fmla="*/ 1720214 w 3313402"/>
              <a:gd name="connsiteY155" fmla="*/ 85659 h 2948047"/>
              <a:gd name="connsiteX156" fmla="*/ 1755415 w 3313402"/>
              <a:gd name="connsiteY156" fmla="*/ 64537 h 2948047"/>
              <a:gd name="connsiteX157" fmla="*/ 1789445 w 3313402"/>
              <a:gd name="connsiteY157" fmla="*/ 44589 h 2948047"/>
              <a:gd name="connsiteX158" fmla="*/ 1825821 w 3313402"/>
              <a:gd name="connsiteY158" fmla="*/ 26988 h 2948047"/>
              <a:gd name="connsiteX159" fmla="*/ 1861022 w 3313402"/>
              <a:gd name="connsiteY159" fmla="*/ 12907 h 2948047"/>
              <a:gd name="connsiteX160" fmla="*/ 1897398 w 3313402"/>
              <a:gd name="connsiteY160" fmla="*/ 3519 h 29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3313402" h="2948047">
                <a:moveTo>
                  <a:pt x="1934947" y="0"/>
                </a:moveTo>
                <a:lnTo>
                  <a:pt x="1972495" y="3519"/>
                </a:lnTo>
                <a:lnTo>
                  <a:pt x="2008871" y="12907"/>
                </a:lnTo>
                <a:lnTo>
                  <a:pt x="2044074" y="26988"/>
                </a:lnTo>
                <a:lnTo>
                  <a:pt x="2080448" y="44589"/>
                </a:lnTo>
                <a:lnTo>
                  <a:pt x="2114478" y="64537"/>
                </a:lnTo>
                <a:lnTo>
                  <a:pt x="2149681" y="85659"/>
                </a:lnTo>
                <a:lnTo>
                  <a:pt x="2184882" y="104433"/>
                </a:lnTo>
                <a:lnTo>
                  <a:pt x="2220084" y="123208"/>
                </a:lnTo>
                <a:lnTo>
                  <a:pt x="2254113" y="137288"/>
                </a:lnTo>
                <a:lnTo>
                  <a:pt x="2291662" y="146675"/>
                </a:lnTo>
                <a:lnTo>
                  <a:pt x="2328037" y="151369"/>
                </a:lnTo>
                <a:lnTo>
                  <a:pt x="2366759" y="151369"/>
                </a:lnTo>
                <a:lnTo>
                  <a:pt x="2406656" y="149023"/>
                </a:lnTo>
                <a:lnTo>
                  <a:pt x="2446551" y="144329"/>
                </a:lnTo>
                <a:lnTo>
                  <a:pt x="2486448" y="138462"/>
                </a:lnTo>
                <a:lnTo>
                  <a:pt x="2526343" y="133769"/>
                </a:lnTo>
                <a:lnTo>
                  <a:pt x="2566239" y="130247"/>
                </a:lnTo>
                <a:lnTo>
                  <a:pt x="2603787" y="131421"/>
                </a:lnTo>
                <a:lnTo>
                  <a:pt x="2640163" y="136115"/>
                </a:lnTo>
                <a:lnTo>
                  <a:pt x="2675366" y="146675"/>
                </a:lnTo>
                <a:lnTo>
                  <a:pt x="2704702" y="161930"/>
                </a:lnTo>
                <a:lnTo>
                  <a:pt x="2732862" y="181878"/>
                </a:lnTo>
                <a:lnTo>
                  <a:pt x="2757504" y="205346"/>
                </a:lnTo>
                <a:lnTo>
                  <a:pt x="2782146" y="232334"/>
                </a:lnTo>
                <a:lnTo>
                  <a:pt x="2804440" y="260495"/>
                </a:lnTo>
                <a:lnTo>
                  <a:pt x="2826735" y="289831"/>
                </a:lnTo>
                <a:lnTo>
                  <a:pt x="2849030" y="319166"/>
                </a:lnTo>
                <a:lnTo>
                  <a:pt x="2871324" y="347327"/>
                </a:lnTo>
                <a:lnTo>
                  <a:pt x="2894793" y="374315"/>
                </a:lnTo>
                <a:lnTo>
                  <a:pt x="2921781" y="397785"/>
                </a:lnTo>
                <a:lnTo>
                  <a:pt x="2947597" y="418906"/>
                </a:lnTo>
                <a:lnTo>
                  <a:pt x="2976931" y="435332"/>
                </a:lnTo>
                <a:lnTo>
                  <a:pt x="3008614" y="449413"/>
                </a:lnTo>
                <a:lnTo>
                  <a:pt x="3042641" y="461147"/>
                </a:lnTo>
                <a:lnTo>
                  <a:pt x="3077843" y="471708"/>
                </a:lnTo>
                <a:lnTo>
                  <a:pt x="3113046" y="481096"/>
                </a:lnTo>
                <a:lnTo>
                  <a:pt x="3149422" y="490483"/>
                </a:lnTo>
                <a:lnTo>
                  <a:pt x="3183450" y="501044"/>
                </a:lnTo>
                <a:lnTo>
                  <a:pt x="3217478" y="512777"/>
                </a:lnTo>
                <a:lnTo>
                  <a:pt x="3249161" y="526859"/>
                </a:lnTo>
                <a:lnTo>
                  <a:pt x="3277323" y="544460"/>
                </a:lnTo>
                <a:lnTo>
                  <a:pt x="3303139" y="565581"/>
                </a:lnTo>
                <a:lnTo>
                  <a:pt x="3313402" y="578126"/>
                </a:lnTo>
                <a:lnTo>
                  <a:pt x="3313402" y="2948047"/>
                </a:lnTo>
                <a:lnTo>
                  <a:pt x="422306" y="2948047"/>
                </a:lnTo>
                <a:lnTo>
                  <a:pt x="420079" y="2944070"/>
                </a:lnTo>
                <a:lnTo>
                  <a:pt x="398960" y="2918255"/>
                </a:lnTo>
                <a:lnTo>
                  <a:pt x="375490" y="2891267"/>
                </a:lnTo>
                <a:lnTo>
                  <a:pt x="348502" y="2867799"/>
                </a:lnTo>
                <a:lnTo>
                  <a:pt x="319166" y="2845505"/>
                </a:lnTo>
                <a:lnTo>
                  <a:pt x="289832" y="2823210"/>
                </a:lnTo>
                <a:lnTo>
                  <a:pt x="260497" y="2800916"/>
                </a:lnTo>
                <a:lnTo>
                  <a:pt x="232334" y="2778620"/>
                </a:lnTo>
                <a:lnTo>
                  <a:pt x="205346" y="2753979"/>
                </a:lnTo>
                <a:lnTo>
                  <a:pt x="181878" y="2729338"/>
                </a:lnTo>
                <a:lnTo>
                  <a:pt x="161931" y="2701176"/>
                </a:lnTo>
                <a:lnTo>
                  <a:pt x="146677" y="2671841"/>
                </a:lnTo>
                <a:lnTo>
                  <a:pt x="136116" y="2636640"/>
                </a:lnTo>
                <a:lnTo>
                  <a:pt x="131422" y="2600264"/>
                </a:lnTo>
                <a:lnTo>
                  <a:pt x="130248" y="2562713"/>
                </a:lnTo>
                <a:lnTo>
                  <a:pt x="133769" y="2522818"/>
                </a:lnTo>
                <a:lnTo>
                  <a:pt x="138462" y="2482923"/>
                </a:lnTo>
                <a:lnTo>
                  <a:pt x="144329" y="2443026"/>
                </a:lnTo>
                <a:lnTo>
                  <a:pt x="149023" y="2403131"/>
                </a:lnTo>
                <a:lnTo>
                  <a:pt x="151371" y="2363236"/>
                </a:lnTo>
                <a:lnTo>
                  <a:pt x="151371" y="2324513"/>
                </a:lnTo>
                <a:lnTo>
                  <a:pt x="146677" y="2288138"/>
                </a:lnTo>
                <a:lnTo>
                  <a:pt x="137289" y="2251763"/>
                </a:lnTo>
                <a:lnTo>
                  <a:pt x="123208" y="2217733"/>
                </a:lnTo>
                <a:lnTo>
                  <a:pt x="105607" y="2182531"/>
                </a:lnTo>
                <a:lnTo>
                  <a:pt x="85659" y="2147330"/>
                </a:lnTo>
                <a:lnTo>
                  <a:pt x="64538" y="2112127"/>
                </a:lnTo>
                <a:lnTo>
                  <a:pt x="44590" y="2078098"/>
                </a:lnTo>
                <a:lnTo>
                  <a:pt x="26988" y="2041723"/>
                </a:lnTo>
                <a:lnTo>
                  <a:pt x="12908" y="2006521"/>
                </a:lnTo>
                <a:lnTo>
                  <a:pt x="3521" y="1970145"/>
                </a:lnTo>
                <a:lnTo>
                  <a:pt x="0" y="1932596"/>
                </a:lnTo>
                <a:lnTo>
                  <a:pt x="3521" y="1895048"/>
                </a:lnTo>
                <a:lnTo>
                  <a:pt x="12908" y="1858672"/>
                </a:lnTo>
                <a:lnTo>
                  <a:pt x="26988" y="1823470"/>
                </a:lnTo>
                <a:lnTo>
                  <a:pt x="44590" y="1787095"/>
                </a:lnTo>
                <a:lnTo>
                  <a:pt x="64538" y="1753065"/>
                </a:lnTo>
                <a:lnTo>
                  <a:pt x="85659" y="1717864"/>
                </a:lnTo>
                <a:lnTo>
                  <a:pt x="105607" y="1682661"/>
                </a:lnTo>
                <a:lnTo>
                  <a:pt x="123208" y="1647460"/>
                </a:lnTo>
                <a:lnTo>
                  <a:pt x="137289" y="1613430"/>
                </a:lnTo>
                <a:lnTo>
                  <a:pt x="146677" y="1577054"/>
                </a:lnTo>
                <a:lnTo>
                  <a:pt x="151371" y="1540680"/>
                </a:lnTo>
                <a:lnTo>
                  <a:pt x="151371" y="1501958"/>
                </a:lnTo>
                <a:lnTo>
                  <a:pt x="149023" y="1462061"/>
                </a:lnTo>
                <a:lnTo>
                  <a:pt x="144329" y="1422166"/>
                </a:lnTo>
                <a:lnTo>
                  <a:pt x="138462" y="1382269"/>
                </a:lnTo>
                <a:lnTo>
                  <a:pt x="133769" y="1342374"/>
                </a:lnTo>
                <a:lnTo>
                  <a:pt x="130248" y="1302479"/>
                </a:lnTo>
                <a:lnTo>
                  <a:pt x="131422" y="1264930"/>
                </a:lnTo>
                <a:lnTo>
                  <a:pt x="136116" y="1228554"/>
                </a:lnTo>
                <a:lnTo>
                  <a:pt x="146677" y="1193352"/>
                </a:lnTo>
                <a:lnTo>
                  <a:pt x="161931" y="1164017"/>
                </a:lnTo>
                <a:lnTo>
                  <a:pt x="181878" y="1135856"/>
                </a:lnTo>
                <a:lnTo>
                  <a:pt x="205346" y="1111214"/>
                </a:lnTo>
                <a:lnTo>
                  <a:pt x="232334" y="1086573"/>
                </a:lnTo>
                <a:lnTo>
                  <a:pt x="260497" y="1064277"/>
                </a:lnTo>
                <a:lnTo>
                  <a:pt x="289832" y="1041982"/>
                </a:lnTo>
                <a:lnTo>
                  <a:pt x="319166" y="1019688"/>
                </a:lnTo>
                <a:lnTo>
                  <a:pt x="348502" y="997393"/>
                </a:lnTo>
                <a:lnTo>
                  <a:pt x="375490" y="973926"/>
                </a:lnTo>
                <a:lnTo>
                  <a:pt x="398960" y="946938"/>
                </a:lnTo>
                <a:lnTo>
                  <a:pt x="420079" y="921122"/>
                </a:lnTo>
                <a:lnTo>
                  <a:pt x="436507" y="891788"/>
                </a:lnTo>
                <a:lnTo>
                  <a:pt x="450588" y="860106"/>
                </a:lnTo>
                <a:lnTo>
                  <a:pt x="462322" y="826076"/>
                </a:lnTo>
                <a:lnTo>
                  <a:pt x="472883" y="790874"/>
                </a:lnTo>
                <a:lnTo>
                  <a:pt x="482271" y="755672"/>
                </a:lnTo>
                <a:lnTo>
                  <a:pt x="491658" y="719297"/>
                </a:lnTo>
                <a:lnTo>
                  <a:pt x="502219" y="685268"/>
                </a:lnTo>
                <a:lnTo>
                  <a:pt x="513952" y="651238"/>
                </a:lnTo>
                <a:lnTo>
                  <a:pt x="528034" y="619558"/>
                </a:lnTo>
                <a:lnTo>
                  <a:pt x="545635" y="591396"/>
                </a:lnTo>
                <a:lnTo>
                  <a:pt x="566755" y="565581"/>
                </a:lnTo>
                <a:lnTo>
                  <a:pt x="592570" y="544460"/>
                </a:lnTo>
                <a:lnTo>
                  <a:pt x="620733" y="526859"/>
                </a:lnTo>
                <a:lnTo>
                  <a:pt x="652413" y="512777"/>
                </a:lnTo>
                <a:lnTo>
                  <a:pt x="686443" y="501044"/>
                </a:lnTo>
                <a:lnTo>
                  <a:pt x="720472" y="490483"/>
                </a:lnTo>
                <a:lnTo>
                  <a:pt x="756848" y="481096"/>
                </a:lnTo>
                <a:lnTo>
                  <a:pt x="792049" y="471708"/>
                </a:lnTo>
                <a:lnTo>
                  <a:pt x="827252" y="461147"/>
                </a:lnTo>
                <a:lnTo>
                  <a:pt x="861280" y="449413"/>
                </a:lnTo>
                <a:lnTo>
                  <a:pt x="892962" y="435332"/>
                </a:lnTo>
                <a:lnTo>
                  <a:pt x="922297" y="418906"/>
                </a:lnTo>
                <a:lnTo>
                  <a:pt x="948112" y="397785"/>
                </a:lnTo>
                <a:lnTo>
                  <a:pt x="975101" y="374315"/>
                </a:lnTo>
                <a:lnTo>
                  <a:pt x="998569" y="347327"/>
                </a:lnTo>
                <a:lnTo>
                  <a:pt x="1020864" y="319166"/>
                </a:lnTo>
                <a:lnTo>
                  <a:pt x="1043158" y="289831"/>
                </a:lnTo>
                <a:lnTo>
                  <a:pt x="1065453" y="260495"/>
                </a:lnTo>
                <a:lnTo>
                  <a:pt x="1087747" y="232334"/>
                </a:lnTo>
                <a:lnTo>
                  <a:pt x="1112390" y="205346"/>
                </a:lnTo>
                <a:lnTo>
                  <a:pt x="1137030" y="181878"/>
                </a:lnTo>
                <a:lnTo>
                  <a:pt x="1165193" y="161930"/>
                </a:lnTo>
                <a:lnTo>
                  <a:pt x="1194528" y="146675"/>
                </a:lnTo>
                <a:lnTo>
                  <a:pt x="1229731" y="136115"/>
                </a:lnTo>
                <a:lnTo>
                  <a:pt x="1266106" y="131421"/>
                </a:lnTo>
                <a:lnTo>
                  <a:pt x="1303654" y="130247"/>
                </a:lnTo>
                <a:lnTo>
                  <a:pt x="1343549" y="133769"/>
                </a:lnTo>
                <a:lnTo>
                  <a:pt x="1383446" y="138462"/>
                </a:lnTo>
                <a:lnTo>
                  <a:pt x="1423342" y="144329"/>
                </a:lnTo>
                <a:lnTo>
                  <a:pt x="1463237" y="149023"/>
                </a:lnTo>
                <a:lnTo>
                  <a:pt x="1503133" y="151369"/>
                </a:lnTo>
                <a:lnTo>
                  <a:pt x="1541856" y="151369"/>
                </a:lnTo>
                <a:lnTo>
                  <a:pt x="1578232" y="146675"/>
                </a:lnTo>
                <a:lnTo>
                  <a:pt x="1614608" y="137288"/>
                </a:lnTo>
                <a:lnTo>
                  <a:pt x="1649810" y="123208"/>
                </a:lnTo>
                <a:lnTo>
                  <a:pt x="1685011" y="104433"/>
                </a:lnTo>
                <a:lnTo>
                  <a:pt x="1720214" y="85659"/>
                </a:lnTo>
                <a:lnTo>
                  <a:pt x="1755415" y="64537"/>
                </a:lnTo>
                <a:lnTo>
                  <a:pt x="1789445" y="44589"/>
                </a:lnTo>
                <a:lnTo>
                  <a:pt x="1825821" y="26988"/>
                </a:lnTo>
                <a:lnTo>
                  <a:pt x="1861022" y="12907"/>
                </a:lnTo>
                <a:lnTo>
                  <a:pt x="1897398" y="351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E2E6A6E-803E-4838-AD5C-113793CC2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7890" y="4009102"/>
            <a:ext cx="3214111" cy="2848897"/>
          </a:xfrm>
          <a:custGeom>
            <a:avLst/>
            <a:gdLst>
              <a:gd name="connsiteX0" fmla="*/ 1835656 w 3214111"/>
              <a:gd name="connsiteY0" fmla="*/ 0 h 2848897"/>
              <a:gd name="connsiteX1" fmla="*/ 1871276 w 3214111"/>
              <a:gd name="connsiteY1" fmla="*/ 3339 h 2848897"/>
              <a:gd name="connsiteX2" fmla="*/ 1905787 w 3214111"/>
              <a:gd name="connsiteY2" fmla="*/ 12245 h 2848897"/>
              <a:gd name="connsiteX3" fmla="*/ 1939183 w 3214111"/>
              <a:gd name="connsiteY3" fmla="*/ 25604 h 2848897"/>
              <a:gd name="connsiteX4" fmla="*/ 1973690 w 3214111"/>
              <a:gd name="connsiteY4" fmla="*/ 42302 h 2848897"/>
              <a:gd name="connsiteX5" fmla="*/ 2005974 w 3214111"/>
              <a:gd name="connsiteY5" fmla="*/ 61227 h 2848897"/>
              <a:gd name="connsiteX6" fmla="*/ 2039370 w 3214111"/>
              <a:gd name="connsiteY6" fmla="*/ 81264 h 2848897"/>
              <a:gd name="connsiteX7" fmla="*/ 2072765 w 3214111"/>
              <a:gd name="connsiteY7" fmla="*/ 99075 h 2848897"/>
              <a:gd name="connsiteX8" fmla="*/ 2106161 w 3214111"/>
              <a:gd name="connsiteY8" fmla="*/ 116887 h 2848897"/>
              <a:gd name="connsiteX9" fmla="*/ 2138444 w 3214111"/>
              <a:gd name="connsiteY9" fmla="*/ 130245 h 2848897"/>
              <a:gd name="connsiteX10" fmla="*/ 2174066 w 3214111"/>
              <a:gd name="connsiteY10" fmla="*/ 139150 h 2848897"/>
              <a:gd name="connsiteX11" fmla="*/ 2208575 w 3214111"/>
              <a:gd name="connsiteY11" fmla="*/ 143604 h 2848897"/>
              <a:gd name="connsiteX12" fmla="*/ 2245310 w 3214111"/>
              <a:gd name="connsiteY12" fmla="*/ 143604 h 2848897"/>
              <a:gd name="connsiteX13" fmla="*/ 2283159 w 3214111"/>
              <a:gd name="connsiteY13" fmla="*/ 141378 h 2848897"/>
              <a:gd name="connsiteX14" fmla="*/ 2321007 w 3214111"/>
              <a:gd name="connsiteY14" fmla="*/ 136924 h 2848897"/>
              <a:gd name="connsiteX15" fmla="*/ 2358857 w 3214111"/>
              <a:gd name="connsiteY15" fmla="*/ 131359 h 2848897"/>
              <a:gd name="connsiteX16" fmla="*/ 2396705 w 3214111"/>
              <a:gd name="connsiteY16" fmla="*/ 126906 h 2848897"/>
              <a:gd name="connsiteX17" fmla="*/ 2434554 w 3214111"/>
              <a:gd name="connsiteY17" fmla="*/ 123565 h 2848897"/>
              <a:gd name="connsiteX18" fmla="*/ 2470175 w 3214111"/>
              <a:gd name="connsiteY18" fmla="*/ 124678 h 2848897"/>
              <a:gd name="connsiteX19" fmla="*/ 2504683 w 3214111"/>
              <a:gd name="connsiteY19" fmla="*/ 129132 h 2848897"/>
              <a:gd name="connsiteX20" fmla="*/ 2538079 w 3214111"/>
              <a:gd name="connsiteY20" fmla="*/ 139150 h 2848897"/>
              <a:gd name="connsiteX21" fmla="*/ 2565910 w 3214111"/>
              <a:gd name="connsiteY21" fmla="*/ 153622 h 2848897"/>
              <a:gd name="connsiteX22" fmla="*/ 2592625 w 3214111"/>
              <a:gd name="connsiteY22" fmla="*/ 172547 h 2848897"/>
              <a:gd name="connsiteX23" fmla="*/ 2616003 w 3214111"/>
              <a:gd name="connsiteY23" fmla="*/ 194811 h 2848897"/>
              <a:gd name="connsiteX24" fmla="*/ 2639380 w 3214111"/>
              <a:gd name="connsiteY24" fmla="*/ 220414 h 2848897"/>
              <a:gd name="connsiteX25" fmla="*/ 2660531 w 3214111"/>
              <a:gd name="connsiteY25" fmla="*/ 247131 h 2848897"/>
              <a:gd name="connsiteX26" fmla="*/ 2681682 w 3214111"/>
              <a:gd name="connsiteY26" fmla="*/ 274961 h 2848897"/>
              <a:gd name="connsiteX27" fmla="*/ 2702832 w 3214111"/>
              <a:gd name="connsiteY27" fmla="*/ 302791 h 2848897"/>
              <a:gd name="connsiteX28" fmla="*/ 2723982 w 3214111"/>
              <a:gd name="connsiteY28" fmla="*/ 329509 h 2848897"/>
              <a:gd name="connsiteX29" fmla="*/ 2746247 w 3214111"/>
              <a:gd name="connsiteY29" fmla="*/ 355112 h 2848897"/>
              <a:gd name="connsiteX30" fmla="*/ 2771851 w 3214111"/>
              <a:gd name="connsiteY30" fmla="*/ 377377 h 2848897"/>
              <a:gd name="connsiteX31" fmla="*/ 2796341 w 3214111"/>
              <a:gd name="connsiteY31" fmla="*/ 397415 h 2848897"/>
              <a:gd name="connsiteX32" fmla="*/ 2824171 w 3214111"/>
              <a:gd name="connsiteY32" fmla="*/ 412999 h 2848897"/>
              <a:gd name="connsiteX33" fmla="*/ 2854227 w 3214111"/>
              <a:gd name="connsiteY33" fmla="*/ 426357 h 2848897"/>
              <a:gd name="connsiteX34" fmla="*/ 2886509 w 3214111"/>
              <a:gd name="connsiteY34" fmla="*/ 437489 h 2848897"/>
              <a:gd name="connsiteX35" fmla="*/ 2919904 w 3214111"/>
              <a:gd name="connsiteY35" fmla="*/ 447507 h 2848897"/>
              <a:gd name="connsiteX36" fmla="*/ 2953300 w 3214111"/>
              <a:gd name="connsiteY36" fmla="*/ 456413 h 2848897"/>
              <a:gd name="connsiteX37" fmla="*/ 2987809 w 3214111"/>
              <a:gd name="connsiteY37" fmla="*/ 465320 h 2848897"/>
              <a:gd name="connsiteX38" fmla="*/ 3020092 w 3214111"/>
              <a:gd name="connsiteY38" fmla="*/ 475338 h 2848897"/>
              <a:gd name="connsiteX39" fmla="*/ 3052373 w 3214111"/>
              <a:gd name="connsiteY39" fmla="*/ 486470 h 2848897"/>
              <a:gd name="connsiteX40" fmla="*/ 3082430 w 3214111"/>
              <a:gd name="connsiteY40" fmla="*/ 499829 h 2848897"/>
              <a:gd name="connsiteX41" fmla="*/ 3109148 w 3214111"/>
              <a:gd name="connsiteY41" fmla="*/ 516527 h 2848897"/>
              <a:gd name="connsiteX42" fmla="*/ 3133639 w 3214111"/>
              <a:gd name="connsiteY42" fmla="*/ 536565 h 2848897"/>
              <a:gd name="connsiteX43" fmla="*/ 3153674 w 3214111"/>
              <a:gd name="connsiteY43" fmla="*/ 561055 h 2848897"/>
              <a:gd name="connsiteX44" fmla="*/ 3170373 w 3214111"/>
              <a:gd name="connsiteY44" fmla="*/ 587772 h 2848897"/>
              <a:gd name="connsiteX45" fmla="*/ 3183731 w 3214111"/>
              <a:gd name="connsiteY45" fmla="*/ 617827 h 2848897"/>
              <a:gd name="connsiteX46" fmla="*/ 3194863 w 3214111"/>
              <a:gd name="connsiteY46" fmla="*/ 650112 h 2848897"/>
              <a:gd name="connsiteX47" fmla="*/ 3204881 w 3214111"/>
              <a:gd name="connsiteY47" fmla="*/ 682393 h 2848897"/>
              <a:gd name="connsiteX48" fmla="*/ 3213788 w 3214111"/>
              <a:gd name="connsiteY48" fmla="*/ 716904 h 2848897"/>
              <a:gd name="connsiteX49" fmla="*/ 3214111 w 3214111"/>
              <a:gd name="connsiteY49" fmla="*/ 718115 h 2848897"/>
              <a:gd name="connsiteX50" fmla="*/ 3214111 w 3214111"/>
              <a:gd name="connsiteY50" fmla="*/ 2848897 h 2848897"/>
              <a:gd name="connsiteX51" fmla="*/ 426570 w 3214111"/>
              <a:gd name="connsiteY51" fmla="*/ 2848897 h 2848897"/>
              <a:gd name="connsiteX52" fmla="*/ 414108 w 3214111"/>
              <a:gd name="connsiteY52" fmla="*/ 2820857 h 2848897"/>
              <a:gd name="connsiteX53" fmla="*/ 398524 w 3214111"/>
              <a:gd name="connsiteY53" fmla="*/ 2793028 h 2848897"/>
              <a:gd name="connsiteX54" fmla="*/ 378487 w 3214111"/>
              <a:gd name="connsiteY54" fmla="*/ 2768537 h 2848897"/>
              <a:gd name="connsiteX55" fmla="*/ 356222 w 3214111"/>
              <a:gd name="connsiteY55" fmla="*/ 2742933 h 2848897"/>
              <a:gd name="connsiteX56" fmla="*/ 330619 w 3214111"/>
              <a:gd name="connsiteY56" fmla="*/ 2720669 h 2848897"/>
              <a:gd name="connsiteX57" fmla="*/ 302788 w 3214111"/>
              <a:gd name="connsiteY57" fmla="*/ 2699519 h 2848897"/>
              <a:gd name="connsiteX58" fmla="*/ 274959 w 3214111"/>
              <a:gd name="connsiteY58" fmla="*/ 2678368 h 2848897"/>
              <a:gd name="connsiteX59" fmla="*/ 247130 w 3214111"/>
              <a:gd name="connsiteY59" fmla="*/ 2657218 h 2848897"/>
              <a:gd name="connsiteX60" fmla="*/ 220413 w 3214111"/>
              <a:gd name="connsiteY60" fmla="*/ 2636065 h 2848897"/>
              <a:gd name="connsiteX61" fmla="*/ 194809 w 3214111"/>
              <a:gd name="connsiteY61" fmla="*/ 2612689 h 2848897"/>
              <a:gd name="connsiteX62" fmla="*/ 172546 w 3214111"/>
              <a:gd name="connsiteY62" fmla="*/ 2589312 h 2848897"/>
              <a:gd name="connsiteX63" fmla="*/ 153622 w 3214111"/>
              <a:gd name="connsiteY63" fmla="*/ 2562594 h 2848897"/>
              <a:gd name="connsiteX64" fmla="*/ 139150 w 3214111"/>
              <a:gd name="connsiteY64" fmla="*/ 2534764 h 2848897"/>
              <a:gd name="connsiteX65" fmla="*/ 129132 w 3214111"/>
              <a:gd name="connsiteY65" fmla="*/ 2501370 h 2848897"/>
              <a:gd name="connsiteX66" fmla="*/ 124678 w 3214111"/>
              <a:gd name="connsiteY66" fmla="*/ 2466860 h 2848897"/>
              <a:gd name="connsiteX67" fmla="*/ 123564 w 3214111"/>
              <a:gd name="connsiteY67" fmla="*/ 2431236 h 2848897"/>
              <a:gd name="connsiteX68" fmla="*/ 126904 w 3214111"/>
              <a:gd name="connsiteY68" fmla="*/ 2393388 h 2848897"/>
              <a:gd name="connsiteX69" fmla="*/ 131358 w 3214111"/>
              <a:gd name="connsiteY69" fmla="*/ 2355539 h 2848897"/>
              <a:gd name="connsiteX70" fmla="*/ 136923 w 3214111"/>
              <a:gd name="connsiteY70" fmla="*/ 2317690 h 2848897"/>
              <a:gd name="connsiteX71" fmla="*/ 141376 w 3214111"/>
              <a:gd name="connsiteY71" fmla="*/ 2279842 h 2848897"/>
              <a:gd name="connsiteX72" fmla="*/ 143604 w 3214111"/>
              <a:gd name="connsiteY72" fmla="*/ 2241992 h 2848897"/>
              <a:gd name="connsiteX73" fmla="*/ 143604 w 3214111"/>
              <a:gd name="connsiteY73" fmla="*/ 2205256 h 2848897"/>
              <a:gd name="connsiteX74" fmla="*/ 139150 w 3214111"/>
              <a:gd name="connsiteY74" fmla="*/ 2170747 h 2848897"/>
              <a:gd name="connsiteX75" fmla="*/ 130245 w 3214111"/>
              <a:gd name="connsiteY75" fmla="*/ 2136238 h 2848897"/>
              <a:gd name="connsiteX76" fmla="*/ 116886 w 3214111"/>
              <a:gd name="connsiteY76" fmla="*/ 2103954 h 2848897"/>
              <a:gd name="connsiteX77" fmla="*/ 100188 w 3214111"/>
              <a:gd name="connsiteY77" fmla="*/ 2070559 h 2848897"/>
              <a:gd name="connsiteX78" fmla="*/ 81264 w 3214111"/>
              <a:gd name="connsiteY78" fmla="*/ 2037163 h 2848897"/>
              <a:gd name="connsiteX79" fmla="*/ 61227 w 3214111"/>
              <a:gd name="connsiteY79" fmla="*/ 2003766 h 2848897"/>
              <a:gd name="connsiteX80" fmla="*/ 42303 w 3214111"/>
              <a:gd name="connsiteY80" fmla="*/ 1971483 h 2848897"/>
              <a:gd name="connsiteX81" fmla="*/ 25603 w 3214111"/>
              <a:gd name="connsiteY81" fmla="*/ 1936974 h 2848897"/>
              <a:gd name="connsiteX82" fmla="*/ 12246 w 3214111"/>
              <a:gd name="connsiteY82" fmla="*/ 1903578 h 2848897"/>
              <a:gd name="connsiteX83" fmla="*/ 3340 w 3214111"/>
              <a:gd name="connsiteY83" fmla="*/ 1869068 h 2848897"/>
              <a:gd name="connsiteX84" fmla="*/ 0 w 3214111"/>
              <a:gd name="connsiteY84" fmla="*/ 1833446 h 2848897"/>
              <a:gd name="connsiteX85" fmla="*/ 3340 w 3214111"/>
              <a:gd name="connsiteY85" fmla="*/ 1797824 h 2848897"/>
              <a:gd name="connsiteX86" fmla="*/ 12246 w 3214111"/>
              <a:gd name="connsiteY86" fmla="*/ 1763315 h 2848897"/>
              <a:gd name="connsiteX87" fmla="*/ 25603 w 3214111"/>
              <a:gd name="connsiteY87" fmla="*/ 1729918 h 2848897"/>
              <a:gd name="connsiteX88" fmla="*/ 42303 w 3214111"/>
              <a:gd name="connsiteY88" fmla="*/ 1695410 h 2848897"/>
              <a:gd name="connsiteX89" fmla="*/ 61227 w 3214111"/>
              <a:gd name="connsiteY89" fmla="*/ 1663126 h 2848897"/>
              <a:gd name="connsiteX90" fmla="*/ 81264 w 3214111"/>
              <a:gd name="connsiteY90" fmla="*/ 1629730 h 2848897"/>
              <a:gd name="connsiteX91" fmla="*/ 100188 w 3214111"/>
              <a:gd name="connsiteY91" fmla="*/ 1596334 h 2848897"/>
              <a:gd name="connsiteX92" fmla="*/ 116886 w 3214111"/>
              <a:gd name="connsiteY92" fmla="*/ 1562938 h 2848897"/>
              <a:gd name="connsiteX93" fmla="*/ 130245 w 3214111"/>
              <a:gd name="connsiteY93" fmla="*/ 1530654 h 2848897"/>
              <a:gd name="connsiteX94" fmla="*/ 139150 w 3214111"/>
              <a:gd name="connsiteY94" fmla="*/ 1496145 h 2848897"/>
              <a:gd name="connsiteX95" fmla="*/ 143604 w 3214111"/>
              <a:gd name="connsiteY95" fmla="*/ 1461636 h 2848897"/>
              <a:gd name="connsiteX96" fmla="*/ 143604 w 3214111"/>
              <a:gd name="connsiteY96" fmla="*/ 1424901 h 2848897"/>
              <a:gd name="connsiteX97" fmla="*/ 141376 w 3214111"/>
              <a:gd name="connsiteY97" fmla="*/ 1387052 h 2848897"/>
              <a:gd name="connsiteX98" fmla="*/ 136923 w 3214111"/>
              <a:gd name="connsiteY98" fmla="*/ 1349203 h 2848897"/>
              <a:gd name="connsiteX99" fmla="*/ 131358 w 3214111"/>
              <a:gd name="connsiteY99" fmla="*/ 1311353 h 2848897"/>
              <a:gd name="connsiteX100" fmla="*/ 126904 w 3214111"/>
              <a:gd name="connsiteY100" fmla="*/ 1273505 h 2848897"/>
              <a:gd name="connsiteX101" fmla="*/ 123564 w 3214111"/>
              <a:gd name="connsiteY101" fmla="*/ 1235657 h 2848897"/>
              <a:gd name="connsiteX102" fmla="*/ 124678 w 3214111"/>
              <a:gd name="connsiteY102" fmla="*/ 1200034 h 2848897"/>
              <a:gd name="connsiteX103" fmla="*/ 129132 w 3214111"/>
              <a:gd name="connsiteY103" fmla="*/ 1165525 h 2848897"/>
              <a:gd name="connsiteX104" fmla="*/ 139150 w 3214111"/>
              <a:gd name="connsiteY104" fmla="*/ 1132128 h 2848897"/>
              <a:gd name="connsiteX105" fmla="*/ 153622 w 3214111"/>
              <a:gd name="connsiteY105" fmla="*/ 1104298 h 2848897"/>
              <a:gd name="connsiteX106" fmla="*/ 172546 w 3214111"/>
              <a:gd name="connsiteY106" fmla="*/ 1077582 h 2848897"/>
              <a:gd name="connsiteX107" fmla="*/ 194809 w 3214111"/>
              <a:gd name="connsiteY107" fmla="*/ 1054204 h 2848897"/>
              <a:gd name="connsiteX108" fmla="*/ 220413 w 3214111"/>
              <a:gd name="connsiteY108" fmla="*/ 1030827 h 2848897"/>
              <a:gd name="connsiteX109" fmla="*/ 247130 w 3214111"/>
              <a:gd name="connsiteY109" fmla="*/ 1009676 h 2848897"/>
              <a:gd name="connsiteX110" fmla="*/ 274959 w 3214111"/>
              <a:gd name="connsiteY110" fmla="*/ 988524 h 2848897"/>
              <a:gd name="connsiteX111" fmla="*/ 302788 w 3214111"/>
              <a:gd name="connsiteY111" fmla="*/ 967374 h 2848897"/>
              <a:gd name="connsiteX112" fmla="*/ 330619 w 3214111"/>
              <a:gd name="connsiteY112" fmla="*/ 946223 h 2848897"/>
              <a:gd name="connsiteX113" fmla="*/ 356222 w 3214111"/>
              <a:gd name="connsiteY113" fmla="*/ 923960 h 2848897"/>
              <a:gd name="connsiteX114" fmla="*/ 378487 w 3214111"/>
              <a:gd name="connsiteY114" fmla="*/ 898356 h 2848897"/>
              <a:gd name="connsiteX115" fmla="*/ 398524 w 3214111"/>
              <a:gd name="connsiteY115" fmla="*/ 873865 h 2848897"/>
              <a:gd name="connsiteX116" fmla="*/ 414108 w 3214111"/>
              <a:gd name="connsiteY116" fmla="*/ 846035 h 2848897"/>
              <a:gd name="connsiteX117" fmla="*/ 427466 w 3214111"/>
              <a:gd name="connsiteY117" fmla="*/ 815980 h 2848897"/>
              <a:gd name="connsiteX118" fmla="*/ 438598 w 3214111"/>
              <a:gd name="connsiteY118" fmla="*/ 783695 h 2848897"/>
              <a:gd name="connsiteX119" fmla="*/ 448618 w 3214111"/>
              <a:gd name="connsiteY119" fmla="*/ 750298 h 2848897"/>
              <a:gd name="connsiteX120" fmla="*/ 457523 w 3214111"/>
              <a:gd name="connsiteY120" fmla="*/ 716904 h 2848897"/>
              <a:gd name="connsiteX121" fmla="*/ 466429 w 3214111"/>
              <a:gd name="connsiteY121" fmla="*/ 682393 h 2848897"/>
              <a:gd name="connsiteX122" fmla="*/ 476447 w 3214111"/>
              <a:gd name="connsiteY122" fmla="*/ 650112 h 2848897"/>
              <a:gd name="connsiteX123" fmla="*/ 487579 w 3214111"/>
              <a:gd name="connsiteY123" fmla="*/ 617827 h 2848897"/>
              <a:gd name="connsiteX124" fmla="*/ 500938 w 3214111"/>
              <a:gd name="connsiteY124" fmla="*/ 587772 h 2848897"/>
              <a:gd name="connsiteX125" fmla="*/ 517636 w 3214111"/>
              <a:gd name="connsiteY125" fmla="*/ 561055 h 2848897"/>
              <a:gd name="connsiteX126" fmla="*/ 537671 w 3214111"/>
              <a:gd name="connsiteY126" fmla="*/ 536565 h 2848897"/>
              <a:gd name="connsiteX127" fmla="*/ 562163 w 3214111"/>
              <a:gd name="connsiteY127" fmla="*/ 516527 h 2848897"/>
              <a:gd name="connsiteX128" fmla="*/ 588880 w 3214111"/>
              <a:gd name="connsiteY128" fmla="*/ 499829 h 2848897"/>
              <a:gd name="connsiteX129" fmla="*/ 618935 w 3214111"/>
              <a:gd name="connsiteY129" fmla="*/ 486470 h 2848897"/>
              <a:gd name="connsiteX130" fmla="*/ 651218 w 3214111"/>
              <a:gd name="connsiteY130" fmla="*/ 475338 h 2848897"/>
              <a:gd name="connsiteX131" fmla="*/ 683501 w 3214111"/>
              <a:gd name="connsiteY131" fmla="*/ 465320 h 2848897"/>
              <a:gd name="connsiteX132" fmla="*/ 718010 w 3214111"/>
              <a:gd name="connsiteY132" fmla="*/ 456413 h 2848897"/>
              <a:gd name="connsiteX133" fmla="*/ 751405 w 3214111"/>
              <a:gd name="connsiteY133" fmla="*/ 447507 h 2848897"/>
              <a:gd name="connsiteX134" fmla="*/ 784802 w 3214111"/>
              <a:gd name="connsiteY134" fmla="*/ 437489 h 2848897"/>
              <a:gd name="connsiteX135" fmla="*/ 817083 w 3214111"/>
              <a:gd name="connsiteY135" fmla="*/ 426357 h 2848897"/>
              <a:gd name="connsiteX136" fmla="*/ 847140 w 3214111"/>
              <a:gd name="connsiteY136" fmla="*/ 412999 h 2848897"/>
              <a:gd name="connsiteX137" fmla="*/ 874970 w 3214111"/>
              <a:gd name="connsiteY137" fmla="*/ 397415 h 2848897"/>
              <a:gd name="connsiteX138" fmla="*/ 899460 w 3214111"/>
              <a:gd name="connsiteY138" fmla="*/ 377377 h 2848897"/>
              <a:gd name="connsiteX139" fmla="*/ 925064 w 3214111"/>
              <a:gd name="connsiteY139" fmla="*/ 355112 h 2848897"/>
              <a:gd name="connsiteX140" fmla="*/ 947328 w 3214111"/>
              <a:gd name="connsiteY140" fmla="*/ 329509 h 2848897"/>
              <a:gd name="connsiteX141" fmla="*/ 968478 w 3214111"/>
              <a:gd name="connsiteY141" fmla="*/ 302791 h 2848897"/>
              <a:gd name="connsiteX142" fmla="*/ 989628 w 3214111"/>
              <a:gd name="connsiteY142" fmla="*/ 274961 h 2848897"/>
              <a:gd name="connsiteX143" fmla="*/ 1010780 w 3214111"/>
              <a:gd name="connsiteY143" fmla="*/ 247131 h 2848897"/>
              <a:gd name="connsiteX144" fmla="*/ 1031930 w 3214111"/>
              <a:gd name="connsiteY144" fmla="*/ 220414 h 2848897"/>
              <a:gd name="connsiteX145" fmla="*/ 1055307 w 3214111"/>
              <a:gd name="connsiteY145" fmla="*/ 194811 h 2848897"/>
              <a:gd name="connsiteX146" fmla="*/ 1078683 w 3214111"/>
              <a:gd name="connsiteY146" fmla="*/ 172547 h 2848897"/>
              <a:gd name="connsiteX147" fmla="*/ 1105401 w 3214111"/>
              <a:gd name="connsiteY147" fmla="*/ 153622 h 2848897"/>
              <a:gd name="connsiteX148" fmla="*/ 1133231 w 3214111"/>
              <a:gd name="connsiteY148" fmla="*/ 139150 h 2848897"/>
              <a:gd name="connsiteX149" fmla="*/ 1166627 w 3214111"/>
              <a:gd name="connsiteY149" fmla="*/ 129132 h 2848897"/>
              <a:gd name="connsiteX150" fmla="*/ 1201137 w 3214111"/>
              <a:gd name="connsiteY150" fmla="*/ 124678 h 2848897"/>
              <a:gd name="connsiteX151" fmla="*/ 1236757 w 3214111"/>
              <a:gd name="connsiteY151" fmla="*/ 123565 h 2848897"/>
              <a:gd name="connsiteX152" fmla="*/ 1274605 w 3214111"/>
              <a:gd name="connsiteY152" fmla="*/ 126906 h 2848897"/>
              <a:gd name="connsiteX153" fmla="*/ 1312455 w 3214111"/>
              <a:gd name="connsiteY153" fmla="*/ 131359 h 2848897"/>
              <a:gd name="connsiteX154" fmla="*/ 1350304 w 3214111"/>
              <a:gd name="connsiteY154" fmla="*/ 136924 h 2848897"/>
              <a:gd name="connsiteX155" fmla="*/ 1388152 w 3214111"/>
              <a:gd name="connsiteY155" fmla="*/ 141378 h 2848897"/>
              <a:gd name="connsiteX156" fmla="*/ 1426000 w 3214111"/>
              <a:gd name="connsiteY156" fmla="*/ 143604 h 2848897"/>
              <a:gd name="connsiteX157" fmla="*/ 1462737 w 3214111"/>
              <a:gd name="connsiteY157" fmla="*/ 143604 h 2848897"/>
              <a:gd name="connsiteX158" fmla="*/ 1497245 w 3214111"/>
              <a:gd name="connsiteY158" fmla="*/ 139150 h 2848897"/>
              <a:gd name="connsiteX159" fmla="*/ 1531755 w 3214111"/>
              <a:gd name="connsiteY159" fmla="*/ 130245 h 2848897"/>
              <a:gd name="connsiteX160" fmla="*/ 1565150 w 3214111"/>
              <a:gd name="connsiteY160" fmla="*/ 116887 h 2848897"/>
              <a:gd name="connsiteX161" fmla="*/ 1598545 w 3214111"/>
              <a:gd name="connsiteY161" fmla="*/ 99075 h 2848897"/>
              <a:gd name="connsiteX162" fmla="*/ 1631941 w 3214111"/>
              <a:gd name="connsiteY162" fmla="*/ 81264 h 2848897"/>
              <a:gd name="connsiteX163" fmla="*/ 1665337 w 3214111"/>
              <a:gd name="connsiteY163" fmla="*/ 61227 h 2848897"/>
              <a:gd name="connsiteX164" fmla="*/ 1697620 w 3214111"/>
              <a:gd name="connsiteY164" fmla="*/ 42302 h 2848897"/>
              <a:gd name="connsiteX165" fmla="*/ 1732129 w 3214111"/>
              <a:gd name="connsiteY165" fmla="*/ 25604 h 2848897"/>
              <a:gd name="connsiteX166" fmla="*/ 1765525 w 3214111"/>
              <a:gd name="connsiteY166" fmla="*/ 12245 h 2848897"/>
              <a:gd name="connsiteX167" fmla="*/ 1800034 w 3214111"/>
              <a:gd name="connsiteY167" fmla="*/ 3339 h 2848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3214111" h="2848897">
                <a:moveTo>
                  <a:pt x="1835656" y="0"/>
                </a:moveTo>
                <a:lnTo>
                  <a:pt x="1871276" y="3339"/>
                </a:lnTo>
                <a:lnTo>
                  <a:pt x="1905787" y="12245"/>
                </a:lnTo>
                <a:lnTo>
                  <a:pt x="1939183" y="25604"/>
                </a:lnTo>
                <a:lnTo>
                  <a:pt x="1973690" y="42302"/>
                </a:lnTo>
                <a:lnTo>
                  <a:pt x="2005974" y="61227"/>
                </a:lnTo>
                <a:lnTo>
                  <a:pt x="2039370" y="81264"/>
                </a:lnTo>
                <a:lnTo>
                  <a:pt x="2072765" y="99075"/>
                </a:lnTo>
                <a:lnTo>
                  <a:pt x="2106161" y="116887"/>
                </a:lnTo>
                <a:lnTo>
                  <a:pt x="2138444" y="130245"/>
                </a:lnTo>
                <a:lnTo>
                  <a:pt x="2174066" y="139150"/>
                </a:lnTo>
                <a:lnTo>
                  <a:pt x="2208575" y="143604"/>
                </a:lnTo>
                <a:lnTo>
                  <a:pt x="2245310" y="143604"/>
                </a:lnTo>
                <a:lnTo>
                  <a:pt x="2283159" y="141378"/>
                </a:lnTo>
                <a:lnTo>
                  <a:pt x="2321007" y="136924"/>
                </a:lnTo>
                <a:lnTo>
                  <a:pt x="2358857" y="131359"/>
                </a:lnTo>
                <a:lnTo>
                  <a:pt x="2396705" y="126906"/>
                </a:lnTo>
                <a:lnTo>
                  <a:pt x="2434554" y="123565"/>
                </a:lnTo>
                <a:lnTo>
                  <a:pt x="2470175" y="124678"/>
                </a:lnTo>
                <a:lnTo>
                  <a:pt x="2504683" y="129132"/>
                </a:lnTo>
                <a:lnTo>
                  <a:pt x="2538079" y="139150"/>
                </a:lnTo>
                <a:lnTo>
                  <a:pt x="2565910" y="153622"/>
                </a:lnTo>
                <a:lnTo>
                  <a:pt x="2592625" y="172547"/>
                </a:lnTo>
                <a:lnTo>
                  <a:pt x="2616003" y="194811"/>
                </a:lnTo>
                <a:lnTo>
                  <a:pt x="2639380" y="220414"/>
                </a:lnTo>
                <a:lnTo>
                  <a:pt x="2660531" y="247131"/>
                </a:lnTo>
                <a:lnTo>
                  <a:pt x="2681682" y="274961"/>
                </a:lnTo>
                <a:lnTo>
                  <a:pt x="2702832" y="302791"/>
                </a:lnTo>
                <a:lnTo>
                  <a:pt x="2723982" y="329509"/>
                </a:lnTo>
                <a:lnTo>
                  <a:pt x="2746247" y="355112"/>
                </a:lnTo>
                <a:lnTo>
                  <a:pt x="2771851" y="377377"/>
                </a:lnTo>
                <a:lnTo>
                  <a:pt x="2796341" y="397415"/>
                </a:lnTo>
                <a:lnTo>
                  <a:pt x="2824171" y="412999"/>
                </a:lnTo>
                <a:lnTo>
                  <a:pt x="2854227" y="426357"/>
                </a:lnTo>
                <a:lnTo>
                  <a:pt x="2886509" y="437489"/>
                </a:lnTo>
                <a:lnTo>
                  <a:pt x="2919904" y="447507"/>
                </a:lnTo>
                <a:lnTo>
                  <a:pt x="2953300" y="456413"/>
                </a:lnTo>
                <a:lnTo>
                  <a:pt x="2987809" y="465320"/>
                </a:lnTo>
                <a:lnTo>
                  <a:pt x="3020092" y="475338"/>
                </a:lnTo>
                <a:lnTo>
                  <a:pt x="3052373" y="486470"/>
                </a:lnTo>
                <a:lnTo>
                  <a:pt x="3082430" y="499829"/>
                </a:lnTo>
                <a:lnTo>
                  <a:pt x="3109148" y="516527"/>
                </a:lnTo>
                <a:lnTo>
                  <a:pt x="3133639" y="536565"/>
                </a:lnTo>
                <a:lnTo>
                  <a:pt x="3153674" y="561055"/>
                </a:lnTo>
                <a:lnTo>
                  <a:pt x="3170373" y="587772"/>
                </a:lnTo>
                <a:lnTo>
                  <a:pt x="3183731" y="617827"/>
                </a:lnTo>
                <a:lnTo>
                  <a:pt x="3194863" y="650112"/>
                </a:lnTo>
                <a:lnTo>
                  <a:pt x="3204881" y="682393"/>
                </a:lnTo>
                <a:lnTo>
                  <a:pt x="3213788" y="716904"/>
                </a:lnTo>
                <a:lnTo>
                  <a:pt x="3214111" y="718115"/>
                </a:lnTo>
                <a:lnTo>
                  <a:pt x="3214111" y="2848897"/>
                </a:lnTo>
                <a:lnTo>
                  <a:pt x="426570" y="2848897"/>
                </a:lnTo>
                <a:lnTo>
                  <a:pt x="414108" y="2820857"/>
                </a:lnTo>
                <a:lnTo>
                  <a:pt x="398524" y="2793028"/>
                </a:lnTo>
                <a:lnTo>
                  <a:pt x="378487" y="2768537"/>
                </a:lnTo>
                <a:lnTo>
                  <a:pt x="356222" y="2742933"/>
                </a:lnTo>
                <a:lnTo>
                  <a:pt x="330619" y="2720669"/>
                </a:lnTo>
                <a:lnTo>
                  <a:pt x="302788" y="2699519"/>
                </a:lnTo>
                <a:lnTo>
                  <a:pt x="274959" y="2678368"/>
                </a:lnTo>
                <a:lnTo>
                  <a:pt x="247130" y="2657218"/>
                </a:lnTo>
                <a:lnTo>
                  <a:pt x="220413" y="2636065"/>
                </a:lnTo>
                <a:lnTo>
                  <a:pt x="194809" y="2612689"/>
                </a:lnTo>
                <a:lnTo>
                  <a:pt x="172546" y="2589312"/>
                </a:lnTo>
                <a:lnTo>
                  <a:pt x="153622" y="2562594"/>
                </a:lnTo>
                <a:lnTo>
                  <a:pt x="139150" y="2534764"/>
                </a:lnTo>
                <a:lnTo>
                  <a:pt x="129132" y="2501370"/>
                </a:lnTo>
                <a:lnTo>
                  <a:pt x="124678" y="2466860"/>
                </a:lnTo>
                <a:lnTo>
                  <a:pt x="123564" y="2431236"/>
                </a:lnTo>
                <a:lnTo>
                  <a:pt x="126904" y="2393388"/>
                </a:lnTo>
                <a:lnTo>
                  <a:pt x="131358" y="2355539"/>
                </a:lnTo>
                <a:lnTo>
                  <a:pt x="136923" y="2317690"/>
                </a:lnTo>
                <a:lnTo>
                  <a:pt x="141376" y="2279842"/>
                </a:lnTo>
                <a:lnTo>
                  <a:pt x="143604" y="2241992"/>
                </a:lnTo>
                <a:lnTo>
                  <a:pt x="143604" y="2205256"/>
                </a:lnTo>
                <a:lnTo>
                  <a:pt x="139150" y="2170747"/>
                </a:lnTo>
                <a:lnTo>
                  <a:pt x="130245" y="2136238"/>
                </a:lnTo>
                <a:lnTo>
                  <a:pt x="116886" y="2103954"/>
                </a:lnTo>
                <a:lnTo>
                  <a:pt x="100188" y="2070559"/>
                </a:lnTo>
                <a:lnTo>
                  <a:pt x="81264" y="2037163"/>
                </a:lnTo>
                <a:lnTo>
                  <a:pt x="61227" y="2003766"/>
                </a:lnTo>
                <a:lnTo>
                  <a:pt x="42303" y="1971483"/>
                </a:lnTo>
                <a:lnTo>
                  <a:pt x="25603" y="1936974"/>
                </a:lnTo>
                <a:lnTo>
                  <a:pt x="12246" y="1903578"/>
                </a:lnTo>
                <a:lnTo>
                  <a:pt x="3340" y="1869068"/>
                </a:lnTo>
                <a:lnTo>
                  <a:pt x="0" y="1833446"/>
                </a:lnTo>
                <a:lnTo>
                  <a:pt x="3340" y="1797824"/>
                </a:lnTo>
                <a:lnTo>
                  <a:pt x="12246" y="1763315"/>
                </a:lnTo>
                <a:lnTo>
                  <a:pt x="25603" y="1729918"/>
                </a:lnTo>
                <a:lnTo>
                  <a:pt x="42303" y="1695410"/>
                </a:lnTo>
                <a:lnTo>
                  <a:pt x="61227" y="1663126"/>
                </a:lnTo>
                <a:lnTo>
                  <a:pt x="81264" y="1629730"/>
                </a:lnTo>
                <a:lnTo>
                  <a:pt x="100188" y="1596334"/>
                </a:lnTo>
                <a:lnTo>
                  <a:pt x="116886" y="1562938"/>
                </a:lnTo>
                <a:lnTo>
                  <a:pt x="130245" y="1530654"/>
                </a:lnTo>
                <a:lnTo>
                  <a:pt x="139150" y="1496145"/>
                </a:lnTo>
                <a:lnTo>
                  <a:pt x="143604" y="1461636"/>
                </a:lnTo>
                <a:lnTo>
                  <a:pt x="143604" y="1424901"/>
                </a:lnTo>
                <a:lnTo>
                  <a:pt x="141376" y="1387052"/>
                </a:lnTo>
                <a:lnTo>
                  <a:pt x="136923" y="1349203"/>
                </a:lnTo>
                <a:lnTo>
                  <a:pt x="131358" y="1311353"/>
                </a:lnTo>
                <a:lnTo>
                  <a:pt x="126904" y="1273505"/>
                </a:lnTo>
                <a:lnTo>
                  <a:pt x="123564" y="1235657"/>
                </a:lnTo>
                <a:lnTo>
                  <a:pt x="124678" y="1200034"/>
                </a:lnTo>
                <a:lnTo>
                  <a:pt x="129132" y="1165525"/>
                </a:lnTo>
                <a:lnTo>
                  <a:pt x="139150" y="1132128"/>
                </a:lnTo>
                <a:lnTo>
                  <a:pt x="153622" y="1104298"/>
                </a:lnTo>
                <a:lnTo>
                  <a:pt x="172546" y="1077582"/>
                </a:lnTo>
                <a:lnTo>
                  <a:pt x="194809" y="1054204"/>
                </a:lnTo>
                <a:lnTo>
                  <a:pt x="220413" y="1030827"/>
                </a:lnTo>
                <a:lnTo>
                  <a:pt x="247130" y="1009676"/>
                </a:lnTo>
                <a:lnTo>
                  <a:pt x="274959" y="988524"/>
                </a:lnTo>
                <a:lnTo>
                  <a:pt x="302788" y="967374"/>
                </a:lnTo>
                <a:lnTo>
                  <a:pt x="330619" y="946223"/>
                </a:lnTo>
                <a:lnTo>
                  <a:pt x="356222" y="923960"/>
                </a:lnTo>
                <a:lnTo>
                  <a:pt x="378487" y="898356"/>
                </a:lnTo>
                <a:lnTo>
                  <a:pt x="398524" y="873865"/>
                </a:lnTo>
                <a:lnTo>
                  <a:pt x="414108" y="846035"/>
                </a:lnTo>
                <a:lnTo>
                  <a:pt x="427466" y="815980"/>
                </a:lnTo>
                <a:lnTo>
                  <a:pt x="438598" y="783695"/>
                </a:lnTo>
                <a:lnTo>
                  <a:pt x="448618" y="750298"/>
                </a:lnTo>
                <a:lnTo>
                  <a:pt x="457523" y="716904"/>
                </a:lnTo>
                <a:lnTo>
                  <a:pt x="466429" y="682393"/>
                </a:lnTo>
                <a:lnTo>
                  <a:pt x="476447" y="650112"/>
                </a:lnTo>
                <a:lnTo>
                  <a:pt x="487579" y="617827"/>
                </a:lnTo>
                <a:lnTo>
                  <a:pt x="500938" y="587772"/>
                </a:lnTo>
                <a:lnTo>
                  <a:pt x="517636" y="561055"/>
                </a:lnTo>
                <a:lnTo>
                  <a:pt x="537671" y="536565"/>
                </a:lnTo>
                <a:lnTo>
                  <a:pt x="562163" y="516527"/>
                </a:lnTo>
                <a:lnTo>
                  <a:pt x="588880" y="499829"/>
                </a:lnTo>
                <a:lnTo>
                  <a:pt x="618935" y="486470"/>
                </a:lnTo>
                <a:lnTo>
                  <a:pt x="651218" y="475338"/>
                </a:lnTo>
                <a:lnTo>
                  <a:pt x="683501" y="465320"/>
                </a:lnTo>
                <a:lnTo>
                  <a:pt x="718010" y="456413"/>
                </a:lnTo>
                <a:lnTo>
                  <a:pt x="751405" y="447507"/>
                </a:lnTo>
                <a:lnTo>
                  <a:pt x="784802" y="437489"/>
                </a:lnTo>
                <a:lnTo>
                  <a:pt x="817083" y="426357"/>
                </a:lnTo>
                <a:lnTo>
                  <a:pt x="847140" y="412999"/>
                </a:lnTo>
                <a:lnTo>
                  <a:pt x="874970" y="397415"/>
                </a:lnTo>
                <a:lnTo>
                  <a:pt x="899460" y="377377"/>
                </a:lnTo>
                <a:lnTo>
                  <a:pt x="925064" y="355112"/>
                </a:lnTo>
                <a:lnTo>
                  <a:pt x="947328" y="329509"/>
                </a:lnTo>
                <a:lnTo>
                  <a:pt x="968478" y="302791"/>
                </a:lnTo>
                <a:lnTo>
                  <a:pt x="989628" y="274961"/>
                </a:lnTo>
                <a:lnTo>
                  <a:pt x="1010780" y="247131"/>
                </a:lnTo>
                <a:lnTo>
                  <a:pt x="1031930" y="220414"/>
                </a:lnTo>
                <a:lnTo>
                  <a:pt x="1055307" y="194811"/>
                </a:lnTo>
                <a:lnTo>
                  <a:pt x="1078683" y="172547"/>
                </a:lnTo>
                <a:lnTo>
                  <a:pt x="1105401" y="153622"/>
                </a:lnTo>
                <a:lnTo>
                  <a:pt x="1133231" y="139150"/>
                </a:lnTo>
                <a:lnTo>
                  <a:pt x="1166627" y="129132"/>
                </a:lnTo>
                <a:lnTo>
                  <a:pt x="1201137" y="124678"/>
                </a:lnTo>
                <a:lnTo>
                  <a:pt x="1236757" y="123565"/>
                </a:lnTo>
                <a:lnTo>
                  <a:pt x="1274605" y="126906"/>
                </a:lnTo>
                <a:lnTo>
                  <a:pt x="1312455" y="131359"/>
                </a:lnTo>
                <a:lnTo>
                  <a:pt x="1350304" y="136924"/>
                </a:lnTo>
                <a:lnTo>
                  <a:pt x="1388152" y="141378"/>
                </a:lnTo>
                <a:lnTo>
                  <a:pt x="1426000" y="143604"/>
                </a:lnTo>
                <a:lnTo>
                  <a:pt x="1462737" y="143604"/>
                </a:lnTo>
                <a:lnTo>
                  <a:pt x="1497245" y="139150"/>
                </a:lnTo>
                <a:lnTo>
                  <a:pt x="1531755" y="130245"/>
                </a:lnTo>
                <a:lnTo>
                  <a:pt x="1565150" y="116887"/>
                </a:lnTo>
                <a:lnTo>
                  <a:pt x="1598545" y="99075"/>
                </a:lnTo>
                <a:lnTo>
                  <a:pt x="1631941" y="81264"/>
                </a:lnTo>
                <a:lnTo>
                  <a:pt x="1665337" y="61227"/>
                </a:lnTo>
                <a:lnTo>
                  <a:pt x="1697620" y="42302"/>
                </a:lnTo>
                <a:lnTo>
                  <a:pt x="1732129" y="25604"/>
                </a:lnTo>
                <a:lnTo>
                  <a:pt x="1765525" y="12245"/>
                </a:lnTo>
                <a:lnTo>
                  <a:pt x="1800034" y="3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pile of candy&#10;&#10;Description automatically generated with medium confidence">
            <a:extLst>
              <a:ext uri="{FF2B5EF4-FFF2-40B4-BE49-F238E27FC236}">
                <a16:creationId xmlns:a16="http://schemas.microsoft.com/office/drawing/2014/main" id="{50648E2D-3CFF-2F4A-BB8B-568ECCE9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2433" y="4799040"/>
            <a:ext cx="1882223" cy="1882223"/>
          </a:xfrm>
          <a:prstGeom prst="rect">
            <a:avLst/>
          </a:prstGeom>
        </p:spPr>
      </p:pic>
      <p:pic>
        <p:nvPicPr>
          <p:cNvPr id="10" name="Audio Recording Apr 5, 2021 at 10:14:25 AM" descr="Audio Recording Apr 5, 2021 at 10:14:25 AM">
            <a:hlinkClick r:id="" action="ppaction://media"/>
            <a:extLst>
              <a:ext uri="{FF2B5EF4-FFF2-40B4-BE49-F238E27FC236}">
                <a16:creationId xmlns:a16="http://schemas.microsoft.com/office/drawing/2014/main" id="{9A7B95BE-CC93-734A-8FDB-D31E458D8E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4061" y="49775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57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4EE90-9FC0-DC40-BE8B-CEE3507F0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0787" y="482321"/>
            <a:ext cx="3656581" cy="557162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halkduster" panose="03050602040202020205" pitchFamily="66" charset="77"/>
              </a:rPr>
              <a:t>When I  use  </a:t>
            </a:r>
          </a:p>
        </p:txBody>
      </p:sp>
      <p:sp>
        <p:nvSpPr>
          <p:cNvPr id="20" name="Freeform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482744-87CF-4099-B9C8-39F5A3FCE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447908"/>
              </p:ext>
            </p:extLst>
          </p:nvPr>
        </p:nvGraphicFramePr>
        <p:xfrm>
          <a:off x="765175" y="481013"/>
          <a:ext cx="6305550" cy="5573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Recording Apr 5, 2021 at 10:15:41 AM" descr="Audio Recording Apr 5, 2021 at 10:15:41 AM">
            <a:hlinkClick r:id="" action="ppaction://media"/>
            <a:extLst>
              <a:ext uri="{FF2B5EF4-FFF2-40B4-BE49-F238E27FC236}">
                <a16:creationId xmlns:a16="http://schemas.microsoft.com/office/drawing/2014/main" id="{DD5AC39D-833B-D14C-B7FF-D0B0BEE93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61488" y="55628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2A69-8F42-0448-A4F4-69E63060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382385"/>
            <a:ext cx="6282978" cy="1492132"/>
          </a:xfrm>
        </p:spPr>
        <p:txBody>
          <a:bodyPr>
            <a:normAutofit fontScale="90000"/>
          </a:bodyPr>
          <a:lstStyle/>
          <a:p>
            <a:r>
              <a:rPr lang="en-US" sz="3600">
                <a:latin typeface="Chalkduster" panose="03050602040202020205" pitchFamily="66" charset="77"/>
              </a:rPr>
              <a:t>In what way was the concept taught? </a:t>
            </a:r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41FD8A63-3109-4B9D-BE1D-547B2C55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3B804CD-291C-41AA-A5C0-FCFD6613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495956" cy="3593591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CA" dirty="0">
                <a:latin typeface="Chalkduster" panose="03050602040202020205" pitchFamily="66" charset="77"/>
              </a:rPr>
              <a:t>Distribute counters to the children. Have them place counters above the boxes. Model the activity before children begin. </a:t>
            </a:r>
          </a:p>
          <a:p>
            <a:pPr lvl="0"/>
            <a:r>
              <a:rPr lang="en-CA" dirty="0">
                <a:latin typeface="Chalkduster" panose="03050602040202020205" pitchFamily="66" charset="77"/>
              </a:rPr>
              <a:t>Say the target word, have students repeat it. </a:t>
            </a:r>
          </a:p>
          <a:p>
            <a:pPr lvl="0"/>
            <a:r>
              <a:rPr lang="en-CA" dirty="0">
                <a:latin typeface="Chalkduster" panose="03050602040202020205" pitchFamily="66" charset="77"/>
              </a:rPr>
              <a:t>Count the number of phonemes in the word, not letters. </a:t>
            </a:r>
          </a:p>
          <a:p>
            <a:pPr lvl="0"/>
            <a:r>
              <a:rPr lang="en-CA" dirty="0">
                <a:latin typeface="Chalkduster" panose="03050602040202020205" pitchFamily="66" charset="77"/>
              </a:rPr>
              <a:t> Follow the procedure of “Say It and Move It.” For each phoneme, children move a counter to each box in a left-to-right progression. </a:t>
            </a:r>
          </a:p>
          <a:p>
            <a:pPr lvl="0"/>
            <a:r>
              <a:rPr lang="en-CA" dirty="0">
                <a:latin typeface="Chalkduster" panose="03050602040202020205" pitchFamily="66" charset="77"/>
              </a:rPr>
              <a:t>Once children become familiar and confident with template 1, they will move onto template 2 and template 2 word list as shown to the right. </a:t>
            </a:r>
          </a:p>
          <a:p>
            <a:endParaRPr lang="en-US" dirty="0">
              <a:latin typeface="Chalkduster" panose="03050602040202020205" pitchFamily="66" charset="77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55F7E8-4E35-41F7-85E6-11F428C92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0103" y="3643290"/>
            <a:ext cx="2659897" cy="2656669"/>
          </a:xfrm>
          <a:custGeom>
            <a:avLst/>
            <a:gdLst>
              <a:gd name="connsiteX0" fmla="*/ 1191120 w 2382239"/>
              <a:gd name="connsiteY0" fmla="*/ 0 h 2379348"/>
              <a:gd name="connsiteX1" fmla="*/ 1214234 w 2382239"/>
              <a:gd name="connsiteY1" fmla="*/ 2167 h 2379348"/>
              <a:gd name="connsiteX2" fmla="*/ 1236626 w 2382239"/>
              <a:gd name="connsiteY2" fmla="*/ 7945 h 2379348"/>
              <a:gd name="connsiteX3" fmla="*/ 1258295 w 2382239"/>
              <a:gd name="connsiteY3" fmla="*/ 16614 h 2379348"/>
              <a:gd name="connsiteX4" fmla="*/ 1280688 w 2382239"/>
              <a:gd name="connsiteY4" fmla="*/ 27448 h 2379348"/>
              <a:gd name="connsiteX5" fmla="*/ 1301636 w 2382239"/>
              <a:gd name="connsiteY5" fmla="*/ 39728 h 2379348"/>
              <a:gd name="connsiteX6" fmla="*/ 1323306 w 2382239"/>
              <a:gd name="connsiteY6" fmla="*/ 52730 h 2379348"/>
              <a:gd name="connsiteX7" fmla="*/ 1344976 w 2382239"/>
              <a:gd name="connsiteY7" fmla="*/ 64286 h 2379348"/>
              <a:gd name="connsiteX8" fmla="*/ 1366645 w 2382239"/>
              <a:gd name="connsiteY8" fmla="*/ 75843 h 2379348"/>
              <a:gd name="connsiteX9" fmla="*/ 1388314 w 2382239"/>
              <a:gd name="connsiteY9" fmla="*/ 84511 h 2379348"/>
              <a:gd name="connsiteX10" fmla="*/ 1410708 w 2382239"/>
              <a:gd name="connsiteY10" fmla="*/ 90291 h 2379348"/>
              <a:gd name="connsiteX11" fmla="*/ 1433100 w 2382239"/>
              <a:gd name="connsiteY11" fmla="*/ 93180 h 2379348"/>
              <a:gd name="connsiteX12" fmla="*/ 1456937 w 2382239"/>
              <a:gd name="connsiteY12" fmla="*/ 93180 h 2379348"/>
              <a:gd name="connsiteX13" fmla="*/ 1481496 w 2382239"/>
              <a:gd name="connsiteY13" fmla="*/ 91736 h 2379348"/>
              <a:gd name="connsiteX14" fmla="*/ 1506054 w 2382239"/>
              <a:gd name="connsiteY14" fmla="*/ 88846 h 2379348"/>
              <a:gd name="connsiteX15" fmla="*/ 1530613 w 2382239"/>
              <a:gd name="connsiteY15" fmla="*/ 85235 h 2379348"/>
              <a:gd name="connsiteX16" fmla="*/ 1555174 w 2382239"/>
              <a:gd name="connsiteY16" fmla="*/ 82345 h 2379348"/>
              <a:gd name="connsiteX17" fmla="*/ 1579732 w 2382239"/>
              <a:gd name="connsiteY17" fmla="*/ 80177 h 2379348"/>
              <a:gd name="connsiteX18" fmla="*/ 1602848 w 2382239"/>
              <a:gd name="connsiteY18" fmla="*/ 80900 h 2379348"/>
              <a:gd name="connsiteX19" fmla="*/ 1625240 w 2382239"/>
              <a:gd name="connsiteY19" fmla="*/ 83790 h 2379348"/>
              <a:gd name="connsiteX20" fmla="*/ 1646909 w 2382239"/>
              <a:gd name="connsiteY20" fmla="*/ 90291 h 2379348"/>
              <a:gd name="connsiteX21" fmla="*/ 1664967 w 2382239"/>
              <a:gd name="connsiteY21" fmla="*/ 99681 h 2379348"/>
              <a:gd name="connsiteX22" fmla="*/ 1682303 w 2382239"/>
              <a:gd name="connsiteY22" fmla="*/ 111961 h 2379348"/>
              <a:gd name="connsiteX23" fmla="*/ 1697472 w 2382239"/>
              <a:gd name="connsiteY23" fmla="*/ 126407 h 2379348"/>
              <a:gd name="connsiteX24" fmla="*/ 1712642 w 2382239"/>
              <a:gd name="connsiteY24" fmla="*/ 143020 h 2379348"/>
              <a:gd name="connsiteX25" fmla="*/ 1726365 w 2382239"/>
              <a:gd name="connsiteY25" fmla="*/ 160356 h 2379348"/>
              <a:gd name="connsiteX26" fmla="*/ 1740089 w 2382239"/>
              <a:gd name="connsiteY26" fmla="*/ 178415 h 2379348"/>
              <a:gd name="connsiteX27" fmla="*/ 1753813 w 2382239"/>
              <a:gd name="connsiteY27" fmla="*/ 196473 h 2379348"/>
              <a:gd name="connsiteX28" fmla="*/ 1767538 w 2382239"/>
              <a:gd name="connsiteY28" fmla="*/ 213809 h 2379348"/>
              <a:gd name="connsiteX29" fmla="*/ 1781985 w 2382239"/>
              <a:gd name="connsiteY29" fmla="*/ 230422 h 2379348"/>
              <a:gd name="connsiteX30" fmla="*/ 1798597 w 2382239"/>
              <a:gd name="connsiteY30" fmla="*/ 244869 h 2379348"/>
              <a:gd name="connsiteX31" fmla="*/ 1814488 w 2382239"/>
              <a:gd name="connsiteY31" fmla="*/ 257872 h 2379348"/>
              <a:gd name="connsiteX32" fmla="*/ 1832548 w 2382239"/>
              <a:gd name="connsiteY32" fmla="*/ 267983 h 2379348"/>
              <a:gd name="connsiteX33" fmla="*/ 1852050 w 2382239"/>
              <a:gd name="connsiteY33" fmla="*/ 276652 h 2379348"/>
              <a:gd name="connsiteX34" fmla="*/ 1872998 w 2382239"/>
              <a:gd name="connsiteY34" fmla="*/ 283874 h 2379348"/>
              <a:gd name="connsiteX35" fmla="*/ 1894668 w 2382239"/>
              <a:gd name="connsiteY35" fmla="*/ 290375 h 2379348"/>
              <a:gd name="connsiteX36" fmla="*/ 1916337 w 2382239"/>
              <a:gd name="connsiteY36" fmla="*/ 296154 h 2379348"/>
              <a:gd name="connsiteX37" fmla="*/ 1938730 w 2382239"/>
              <a:gd name="connsiteY37" fmla="*/ 301932 h 2379348"/>
              <a:gd name="connsiteX38" fmla="*/ 1959676 w 2382239"/>
              <a:gd name="connsiteY38" fmla="*/ 308434 h 2379348"/>
              <a:gd name="connsiteX39" fmla="*/ 1980625 w 2382239"/>
              <a:gd name="connsiteY39" fmla="*/ 315657 h 2379348"/>
              <a:gd name="connsiteX40" fmla="*/ 2000127 w 2382239"/>
              <a:gd name="connsiteY40" fmla="*/ 324326 h 2379348"/>
              <a:gd name="connsiteX41" fmla="*/ 2017462 w 2382239"/>
              <a:gd name="connsiteY41" fmla="*/ 335160 h 2379348"/>
              <a:gd name="connsiteX42" fmla="*/ 2033355 w 2382239"/>
              <a:gd name="connsiteY42" fmla="*/ 348161 h 2379348"/>
              <a:gd name="connsiteX43" fmla="*/ 2046356 w 2382239"/>
              <a:gd name="connsiteY43" fmla="*/ 364053 h 2379348"/>
              <a:gd name="connsiteX44" fmla="*/ 2057192 w 2382239"/>
              <a:gd name="connsiteY44" fmla="*/ 381389 h 2379348"/>
              <a:gd name="connsiteX45" fmla="*/ 2065860 w 2382239"/>
              <a:gd name="connsiteY45" fmla="*/ 400892 h 2379348"/>
              <a:gd name="connsiteX46" fmla="*/ 2073083 w 2382239"/>
              <a:gd name="connsiteY46" fmla="*/ 421840 h 2379348"/>
              <a:gd name="connsiteX47" fmla="*/ 2079584 w 2382239"/>
              <a:gd name="connsiteY47" fmla="*/ 442787 h 2379348"/>
              <a:gd name="connsiteX48" fmla="*/ 2085362 w 2382239"/>
              <a:gd name="connsiteY48" fmla="*/ 465180 h 2379348"/>
              <a:gd name="connsiteX49" fmla="*/ 2091141 w 2382239"/>
              <a:gd name="connsiteY49" fmla="*/ 486848 h 2379348"/>
              <a:gd name="connsiteX50" fmla="*/ 2097642 w 2382239"/>
              <a:gd name="connsiteY50" fmla="*/ 508518 h 2379348"/>
              <a:gd name="connsiteX51" fmla="*/ 2104864 w 2382239"/>
              <a:gd name="connsiteY51" fmla="*/ 529467 h 2379348"/>
              <a:gd name="connsiteX52" fmla="*/ 2113533 w 2382239"/>
              <a:gd name="connsiteY52" fmla="*/ 548969 h 2379348"/>
              <a:gd name="connsiteX53" fmla="*/ 2123646 w 2382239"/>
              <a:gd name="connsiteY53" fmla="*/ 567027 h 2379348"/>
              <a:gd name="connsiteX54" fmla="*/ 2136647 w 2382239"/>
              <a:gd name="connsiteY54" fmla="*/ 582919 h 2379348"/>
              <a:gd name="connsiteX55" fmla="*/ 2151094 w 2382239"/>
              <a:gd name="connsiteY55" fmla="*/ 599533 h 2379348"/>
              <a:gd name="connsiteX56" fmla="*/ 2167708 w 2382239"/>
              <a:gd name="connsiteY56" fmla="*/ 613978 h 2379348"/>
              <a:gd name="connsiteX57" fmla="*/ 2185766 w 2382239"/>
              <a:gd name="connsiteY57" fmla="*/ 627703 h 2379348"/>
              <a:gd name="connsiteX58" fmla="*/ 2203825 w 2382239"/>
              <a:gd name="connsiteY58" fmla="*/ 641428 h 2379348"/>
              <a:gd name="connsiteX59" fmla="*/ 2221882 w 2382239"/>
              <a:gd name="connsiteY59" fmla="*/ 655151 h 2379348"/>
              <a:gd name="connsiteX60" fmla="*/ 2239217 w 2382239"/>
              <a:gd name="connsiteY60" fmla="*/ 668876 h 2379348"/>
              <a:gd name="connsiteX61" fmla="*/ 2255831 w 2382239"/>
              <a:gd name="connsiteY61" fmla="*/ 684045 h 2379348"/>
              <a:gd name="connsiteX62" fmla="*/ 2270279 w 2382239"/>
              <a:gd name="connsiteY62" fmla="*/ 699214 h 2379348"/>
              <a:gd name="connsiteX63" fmla="*/ 2282557 w 2382239"/>
              <a:gd name="connsiteY63" fmla="*/ 716549 h 2379348"/>
              <a:gd name="connsiteX64" fmla="*/ 2291948 w 2382239"/>
              <a:gd name="connsiteY64" fmla="*/ 734607 h 2379348"/>
              <a:gd name="connsiteX65" fmla="*/ 2298449 w 2382239"/>
              <a:gd name="connsiteY65" fmla="*/ 756277 h 2379348"/>
              <a:gd name="connsiteX66" fmla="*/ 2301338 w 2382239"/>
              <a:gd name="connsiteY66" fmla="*/ 778669 h 2379348"/>
              <a:gd name="connsiteX67" fmla="*/ 2302061 w 2382239"/>
              <a:gd name="connsiteY67" fmla="*/ 801784 h 2379348"/>
              <a:gd name="connsiteX68" fmla="*/ 2299892 w 2382239"/>
              <a:gd name="connsiteY68" fmla="*/ 826342 h 2379348"/>
              <a:gd name="connsiteX69" fmla="*/ 2297005 w 2382239"/>
              <a:gd name="connsiteY69" fmla="*/ 850902 h 2379348"/>
              <a:gd name="connsiteX70" fmla="*/ 2293393 w 2382239"/>
              <a:gd name="connsiteY70" fmla="*/ 875463 h 2379348"/>
              <a:gd name="connsiteX71" fmla="*/ 2290504 w 2382239"/>
              <a:gd name="connsiteY71" fmla="*/ 900020 h 2379348"/>
              <a:gd name="connsiteX72" fmla="*/ 2289058 w 2382239"/>
              <a:gd name="connsiteY72" fmla="*/ 924580 h 2379348"/>
              <a:gd name="connsiteX73" fmla="*/ 2289058 w 2382239"/>
              <a:gd name="connsiteY73" fmla="*/ 948417 h 2379348"/>
              <a:gd name="connsiteX74" fmla="*/ 2291948 w 2382239"/>
              <a:gd name="connsiteY74" fmla="*/ 970809 h 2379348"/>
              <a:gd name="connsiteX75" fmla="*/ 2297726 w 2382239"/>
              <a:gd name="connsiteY75" fmla="*/ 993201 h 2379348"/>
              <a:gd name="connsiteX76" fmla="*/ 2306394 w 2382239"/>
              <a:gd name="connsiteY76" fmla="*/ 1014149 h 2379348"/>
              <a:gd name="connsiteX77" fmla="*/ 2317230 w 2382239"/>
              <a:gd name="connsiteY77" fmla="*/ 1035818 h 2379348"/>
              <a:gd name="connsiteX78" fmla="*/ 2329510 w 2382239"/>
              <a:gd name="connsiteY78" fmla="*/ 1057488 h 2379348"/>
              <a:gd name="connsiteX79" fmla="*/ 2342510 w 2382239"/>
              <a:gd name="connsiteY79" fmla="*/ 1079159 h 2379348"/>
              <a:gd name="connsiteX80" fmla="*/ 2354790 w 2382239"/>
              <a:gd name="connsiteY80" fmla="*/ 1100106 h 2379348"/>
              <a:gd name="connsiteX81" fmla="*/ 2365626 w 2382239"/>
              <a:gd name="connsiteY81" fmla="*/ 1122498 h 2379348"/>
              <a:gd name="connsiteX82" fmla="*/ 2374293 w 2382239"/>
              <a:gd name="connsiteY82" fmla="*/ 1144168 h 2379348"/>
              <a:gd name="connsiteX83" fmla="*/ 2380072 w 2382239"/>
              <a:gd name="connsiteY83" fmla="*/ 1166560 h 2379348"/>
              <a:gd name="connsiteX84" fmla="*/ 2382239 w 2382239"/>
              <a:gd name="connsiteY84" fmla="*/ 1189674 h 2379348"/>
              <a:gd name="connsiteX85" fmla="*/ 2380072 w 2382239"/>
              <a:gd name="connsiteY85" fmla="*/ 1212788 h 2379348"/>
              <a:gd name="connsiteX86" fmla="*/ 2374293 w 2382239"/>
              <a:gd name="connsiteY86" fmla="*/ 1235180 h 2379348"/>
              <a:gd name="connsiteX87" fmla="*/ 2365626 w 2382239"/>
              <a:gd name="connsiteY87" fmla="*/ 1256851 h 2379348"/>
              <a:gd name="connsiteX88" fmla="*/ 2354790 w 2382239"/>
              <a:gd name="connsiteY88" fmla="*/ 1279242 h 2379348"/>
              <a:gd name="connsiteX89" fmla="*/ 2342510 w 2382239"/>
              <a:gd name="connsiteY89" fmla="*/ 1300191 h 2379348"/>
              <a:gd name="connsiteX90" fmla="*/ 2329510 w 2382239"/>
              <a:gd name="connsiteY90" fmla="*/ 1321861 h 2379348"/>
              <a:gd name="connsiteX91" fmla="*/ 2317230 w 2382239"/>
              <a:gd name="connsiteY91" fmla="*/ 1343531 h 2379348"/>
              <a:gd name="connsiteX92" fmla="*/ 2306394 w 2382239"/>
              <a:gd name="connsiteY92" fmla="*/ 1365200 h 2379348"/>
              <a:gd name="connsiteX93" fmla="*/ 2297726 w 2382239"/>
              <a:gd name="connsiteY93" fmla="*/ 1386147 h 2379348"/>
              <a:gd name="connsiteX94" fmla="*/ 2291948 w 2382239"/>
              <a:gd name="connsiteY94" fmla="*/ 1408541 h 2379348"/>
              <a:gd name="connsiteX95" fmla="*/ 2289058 w 2382239"/>
              <a:gd name="connsiteY95" fmla="*/ 1430932 h 2379348"/>
              <a:gd name="connsiteX96" fmla="*/ 2289058 w 2382239"/>
              <a:gd name="connsiteY96" fmla="*/ 1454768 h 2379348"/>
              <a:gd name="connsiteX97" fmla="*/ 2290504 w 2382239"/>
              <a:gd name="connsiteY97" fmla="*/ 1479327 h 2379348"/>
              <a:gd name="connsiteX98" fmla="*/ 2293393 w 2382239"/>
              <a:gd name="connsiteY98" fmla="*/ 1503887 h 2379348"/>
              <a:gd name="connsiteX99" fmla="*/ 2297005 w 2382239"/>
              <a:gd name="connsiteY99" fmla="*/ 1528446 h 2379348"/>
              <a:gd name="connsiteX100" fmla="*/ 2299892 w 2382239"/>
              <a:gd name="connsiteY100" fmla="*/ 1553006 h 2379348"/>
              <a:gd name="connsiteX101" fmla="*/ 2302061 w 2382239"/>
              <a:gd name="connsiteY101" fmla="*/ 1577564 h 2379348"/>
              <a:gd name="connsiteX102" fmla="*/ 2301338 w 2382239"/>
              <a:gd name="connsiteY102" fmla="*/ 1600679 h 2379348"/>
              <a:gd name="connsiteX103" fmla="*/ 2298449 w 2382239"/>
              <a:gd name="connsiteY103" fmla="*/ 1623072 h 2379348"/>
              <a:gd name="connsiteX104" fmla="*/ 2291948 w 2382239"/>
              <a:gd name="connsiteY104" fmla="*/ 1644741 h 2379348"/>
              <a:gd name="connsiteX105" fmla="*/ 2282557 w 2382239"/>
              <a:gd name="connsiteY105" fmla="*/ 1662799 h 2379348"/>
              <a:gd name="connsiteX106" fmla="*/ 2270279 w 2382239"/>
              <a:gd name="connsiteY106" fmla="*/ 1680135 h 2379348"/>
              <a:gd name="connsiteX107" fmla="*/ 2255831 w 2382239"/>
              <a:gd name="connsiteY107" fmla="*/ 1695304 h 2379348"/>
              <a:gd name="connsiteX108" fmla="*/ 2239217 w 2382239"/>
              <a:gd name="connsiteY108" fmla="*/ 1710472 h 2379348"/>
              <a:gd name="connsiteX109" fmla="*/ 2221882 w 2382239"/>
              <a:gd name="connsiteY109" fmla="*/ 1724196 h 2379348"/>
              <a:gd name="connsiteX110" fmla="*/ 2203825 w 2382239"/>
              <a:gd name="connsiteY110" fmla="*/ 1737921 h 2379348"/>
              <a:gd name="connsiteX111" fmla="*/ 2185766 w 2382239"/>
              <a:gd name="connsiteY111" fmla="*/ 1751645 h 2379348"/>
              <a:gd name="connsiteX112" fmla="*/ 2167708 w 2382239"/>
              <a:gd name="connsiteY112" fmla="*/ 1765369 h 2379348"/>
              <a:gd name="connsiteX113" fmla="*/ 2151094 w 2382239"/>
              <a:gd name="connsiteY113" fmla="*/ 1779816 h 2379348"/>
              <a:gd name="connsiteX114" fmla="*/ 2136647 w 2382239"/>
              <a:gd name="connsiteY114" fmla="*/ 1796429 h 2379348"/>
              <a:gd name="connsiteX115" fmla="*/ 2123646 w 2382239"/>
              <a:gd name="connsiteY115" fmla="*/ 1812321 h 2379348"/>
              <a:gd name="connsiteX116" fmla="*/ 2113533 w 2382239"/>
              <a:gd name="connsiteY116" fmla="*/ 1830378 h 2379348"/>
              <a:gd name="connsiteX117" fmla="*/ 2104864 w 2382239"/>
              <a:gd name="connsiteY117" fmla="*/ 1849881 h 2379348"/>
              <a:gd name="connsiteX118" fmla="*/ 2097642 w 2382239"/>
              <a:gd name="connsiteY118" fmla="*/ 1870829 h 2379348"/>
              <a:gd name="connsiteX119" fmla="*/ 2091141 w 2382239"/>
              <a:gd name="connsiteY119" fmla="*/ 1892499 h 2379348"/>
              <a:gd name="connsiteX120" fmla="*/ 2085362 w 2382239"/>
              <a:gd name="connsiteY120" fmla="*/ 1914170 h 2379348"/>
              <a:gd name="connsiteX121" fmla="*/ 2079584 w 2382239"/>
              <a:gd name="connsiteY121" fmla="*/ 1936562 h 2379348"/>
              <a:gd name="connsiteX122" fmla="*/ 2073083 w 2382239"/>
              <a:gd name="connsiteY122" fmla="*/ 1957509 h 2379348"/>
              <a:gd name="connsiteX123" fmla="*/ 2065860 w 2382239"/>
              <a:gd name="connsiteY123" fmla="*/ 1978456 h 2379348"/>
              <a:gd name="connsiteX124" fmla="*/ 2057192 w 2382239"/>
              <a:gd name="connsiteY124" fmla="*/ 1997960 h 2379348"/>
              <a:gd name="connsiteX125" fmla="*/ 2046356 w 2382239"/>
              <a:gd name="connsiteY125" fmla="*/ 2015296 h 2379348"/>
              <a:gd name="connsiteX126" fmla="*/ 2033355 w 2382239"/>
              <a:gd name="connsiteY126" fmla="*/ 2031186 h 2379348"/>
              <a:gd name="connsiteX127" fmla="*/ 2017462 w 2382239"/>
              <a:gd name="connsiteY127" fmla="*/ 2044189 h 2379348"/>
              <a:gd name="connsiteX128" fmla="*/ 2000127 w 2382239"/>
              <a:gd name="connsiteY128" fmla="*/ 2055023 h 2379348"/>
              <a:gd name="connsiteX129" fmla="*/ 1980625 w 2382239"/>
              <a:gd name="connsiteY129" fmla="*/ 2063691 h 2379348"/>
              <a:gd name="connsiteX130" fmla="*/ 1959676 w 2382239"/>
              <a:gd name="connsiteY130" fmla="*/ 2070915 h 2379348"/>
              <a:gd name="connsiteX131" fmla="*/ 1938730 w 2382239"/>
              <a:gd name="connsiteY131" fmla="*/ 2077415 h 2379348"/>
              <a:gd name="connsiteX132" fmla="*/ 1916337 w 2382239"/>
              <a:gd name="connsiteY132" fmla="*/ 2083195 h 2379348"/>
              <a:gd name="connsiteX133" fmla="*/ 1894668 w 2382239"/>
              <a:gd name="connsiteY133" fmla="*/ 2088973 h 2379348"/>
              <a:gd name="connsiteX134" fmla="*/ 1872998 w 2382239"/>
              <a:gd name="connsiteY134" fmla="*/ 2095473 h 2379348"/>
              <a:gd name="connsiteX135" fmla="*/ 1852050 w 2382239"/>
              <a:gd name="connsiteY135" fmla="*/ 2102696 h 2379348"/>
              <a:gd name="connsiteX136" fmla="*/ 1832548 w 2382239"/>
              <a:gd name="connsiteY136" fmla="*/ 2111365 h 2379348"/>
              <a:gd name="connsiteX137" fmla="*/ 1814488 w 2382239"/>
              <a:gd name="connsiteY137" fmla="*/ 2121477 h 2379348"/>
              <a:gd name="connsiteX138" fmla="*/ 1798597 w 2382239"/>
              <a:gd name="connsiteY138" fmla="*/ 2134478 h 2379348"/>
              <a:gd name="connsiteX139" fmla="*/ 1781985 w 2382239"/>
              <a:gd name="connsiteY139" fmla="*/ 2148925 h 2379348"/>
              <a:gd name="connsiteX140" fmla="*/ 1767538 w 2382239"/>
              <a:gd name="connsiteY140" fmla="*/ 2165539 h 2379348"/>
              <a:gd name="connsiteX141" fmla="*/ 1753813 w 2382239"/>
              <a:gd name="connsiteY141" fmla="*/ 2182874 h 2379348"/>
              <a:gd name="connsiteX142" fmla="*/ 1740089 w 2382239"/>
              <a:gd name="connsiteY142" fmla="*/ 2200933 h 2379348"/>
              <a:gd name="connsiteX143" fmla="*/ 1726365 w 2382239"/>
              <a:gd name="connsiteY143" fmla="*/ 2218991 h 2379348"/>
              <a:gd name="connsiteX144" fmla="*/ 1712642 w 2382239"/>
              <a:gd name="connsiteY144" fmla="*/ 2236327 h 2379348"/>
              <a:gd name="connsiteX145" fmla="*/ 1697472 w 2382239"/>
              <a:gd name="connsiteY145" fmla="*/ 2252941 h 2379348"/>
              <a:gd name="connsiteX146" fmla="*/ 1682303 w 2382239"/>
              <a:gd name="connsiteY146" fmla="*/ 2267387 h 2379348"/>
              <a:gd name="connsiteX147" fmla="*/ 1664967 w 2382239"/>
              <a:gd name="connsiteY147" fmla="*/ 2279667 h 2379348"/>
              <a:gd name="connsiteX148" fmla="*/ 1646909 w 2382239"/>
              <a:gd name="connsiteY148" fmla="*/ 2289058 h 2379348"/>
              <a:gd name="connsiteX149" fmla="*/ 1625240 w 2382239"/>
              <a:gd name="connsiteY149" fmla="*/ 2295558 h 2379348"/>
              <a:gd name="connsiteX150" fmla="*/ 1602848 w 2382239"/>
              <a:gd name="connsiteY150" fmla="*/ 2298448 h 2379348"/>
              <a:gd name="connsiteX151" fmla="*/ 1579732 w 2382239"/>
              <a:gd name="connsiteY151" fmla="*/ 2299170 h 2379348"/>
              <a:gd name="connsiteX152" fmla="*/ 1555174 w 2382239"/>
              <a:gd name="connsiteY152" fmla="*/ 2297003 h 2379348"/>
              <a:gd name="connsiteX153" fmla="*/ 1530613 w 2382239"/>
              <a:gd name="connsiteY153" fmla="*/ 2294114 h 2379348"/>
              <a:gd name="connsiteX154" fmla="*/ 1506054 w 2382239"/>
              <a:gd name="connsiteY154" fmla="*/ 2290501 h 2379348"/>
              <a:gd name="connsiteX155" fmla="*/ 1481496 w 2382239"/>
              <a:gd name="connsiteY155" fmla="*/ 2287613 h 2379348"/>
              <a:gd name="connsiteX156" fmla="*/ 1456937 w 2382239"/>
              <a:gd name="connsiteY156" fmla="*/ 2286168 h 2379348"/>
              <a:gd name="connsiteX157" fmla="*/ 1433100 w 2382239"/>
              <a:gd name="connsiteY157" fmla="*/ 2286168 h 2379348"/>
              <a:gd name="connsiteX158" fmla="*/ 1410708 w 2382239"/>
              <a:gd name="connsiteY158" fmla="*/ 2289058 h 2379348"/>
              <a:gd name="connsiteX159" fmla="*/ 1388314 w 2382239"/>
              <a:gd name="connsiteY159" fmla="*/ 2294836 h 2379348"/>
              <a:gd name="connsiteX160" fmla="*/ 1366645 w 2382239"/>
              <a:gd name="connsiteY160" fmla="*/ 2303504 h 2379348"/>
              <a:gd name="connsiteX161" fmla="*/ 1344976 w 2382239"/>
              <a:gd name="connsiteY161" fmla="*/ 2315061 h 2379348"/>
              <a:gd name="connsiteX162" fmla="*/ 1323306 w 2382239"/>
              <a:gd name="connsiteY162" fmla="*/ 2326619 h 2379348"/>
              <a:gd name="connsiteX163" fmla="*/ 1301636 w 2382239"/>
              <a:gd name="connsiteY163" fmla="*/ 2339619 h 2379348"/>
              <a:gd name="connsiteX164" fmla="*/ 1280688 w 2382239"/>
              <a:gd name="connsiteY164" fmla="*/ 2351899 h 2379348"/>
              <a:gd name="connsiteX165" fmla="*/ 1258295 w 2382239"/>
              <a:gd name="connsiteY165" fmla="*/ 2362734 h 2379348"/>
              <a:gd name="connsiteX166" fmla="*/ 1236626 w 2382239"/>
              <a:gd name="connsiteY166" fmla="*/ 2371403 h 2379348"/>
              <a:gd name="connsiteX167" fmla="*/ 1214234 w 2382239"/>
              <a:gd name="connsiteY167" fmla="*/ 2377182 h 2379348"/>
              <a:gd name="connsiteX168" fmla="*/ 1191120 w 2382239"/>
              <a:gd name="connsiteY168" fmla="*/ 2379348 h 2379348"/>
              <a:gd name="connsiteX169" fmla="*/ 1168005 w 2382239"/>
              <a:gd name="connsiteY169" fmla="*/ 2377182 h 2379348"/>
              <a:gd name="connsiteX170" fmla="*/ 1145614 w 2382239"/>
              <a:gd name="connsiteY170" fmla="*/ 2371403 h 2379348"/>
              <a:gd name="connsiteX171" fmla="*/ 1123944 w 2382239"/>
              <a:gd name="connsiteY171" fmla="*/ 2362734 h 2379348"/>
              <a:gd name="connsiteX172" fmla="*/ 1101551 w 2382239"/>
              <a:gd name="connsiteY172" fmla="*/ 2351899 h 2379348"/>
              <a:gd name="connsiteX173" fmla="*/ 1080604 w 2382239"/>
              <a:gd name="connsiteY173" fmla="*/ 2339619 h 2379348"/>
              <a:gd name="connsiteX174" fmla="*/ 1058934 w 2382239"/>
              <a:gd name="connsiteY174" fmla="*/ 2326619 h 2379348"/>
              <a:gd name="connsiteX175" fmla="*/ 1037264 w 2382239"/>
              <a:gd name="connsiteY175" fmla="*/ 2315061 h 2379348"/>
              <a:gd name="connsiteX176" fmla="*/ 1015595 w 2382239"/>
              <a:gd name="connsiteY176" fmla="*/ 2303504 h 2379348"/>
              <a:gd name="connsiteX177" fmla="*/ 994646 w 2382239"/>
              <a:gd name="connsiteY177" fmla="*/ 2294836 h 2379348"/>
              <a:gd name="connsiteX178" fmla="*/ 971532 w 2382239"/>
              <a:gd name="connsiteY178" fmla="*/ 2289058 h 2379348"/>
              <a:gd name="connsiteX179" fmla="*/ 949141 w 2382239"/>
              <a:gd name="connsiteY179" fmla="*/ 2286168 h 2379348"/>
              <a:gd name="connsiteX180" fmla="*/ 925302 w 2382239"/>
              <a:gd name="connsiteY180" fmla="*/ 2286168 h 2379348"/>
              <a:gd name="connsiteX181" fmla="*/ 900744 w 2382239"/>
              <a:gd name="connsiteY181" fmla="*/ 2287613 h 2379348"/>
              <a:gd name="connsiteX182" fmla="*/ 876185 w 2382239"/>
              <a:gd name="connsiteY182" fmla="*/ 2290501 h 2379348"/>
              <a:gd name="connsiteX183" fmla="*/ 851626 w 2382239"/>
              <a:gd name="connsiteY183" fmla="*/ 2294114 h 2379348"/>
              <a:gd name="connsiteX184" fmla="*/ 827067 w 2382239"/>
              <a:gd name="connsiteY184" fmla="*/ 2297003 h 2379348"/>
              <a:gd name="connsiteX185" fmla="*/ 802508 w 2382239"/>
              <a:gd name="connsiteY185" fmla="*/ 2299170 h 2379348"/>
              <a:gd name="connsiteX186" fmla="*/ 779394 w 2382239"/>
              <a:gd name="connsiteY186" fmla="*/ 2298448 h 2379348"/>
              <a:gd name="connsiteX187" fmla="*/ 757001 w 2382239"/>
              <a:gd name="connsiteY187" fmla="*/ 2295558 h 2379348"/>
              <a:gd name="connsiteX188" fmla="*/ 735331 w 2382239"/>
              <a:gd name="connsiteY188" fmla="*/ 2289058 h 2379348"/>
              <a:gd name="connsiteX189" fmla="*/ 717273 w 2382239"/>
              <a:gd name="connsiteY189" fmla="*/ 2279667 h 2379348"/>
              <a:gd name="connsiteX190" fmla="*/ 699937 w 2382239"/>
              <a:gd name="connsiteY190" fmla="*/ 2267387 h 2379348"/>
              <a:gd name="connsiteX191" fmla="*/ 684768 w 2382239"/>
              <a:gd name="connsiteY191" fmla="*/ 2252941 h 2379348"/>
              <a:gd name="connsiteX192" fmla="*/ 669598 w 2382239"/>
              <a:gd name="connsiteY192" fmla="*/ 2236327 h 2379348"/>
              <a:gd name="connsiteX193" fmla="*/ 655875 w 2382239"/>
              <a:gd name="connsiteY193" fmla="*/ 2218991 h 2379348"/>
              <a:gd name="connsiteX194" fmla="*/ 642150 w 2382239"/>
              <a:gd name="connsiteY194" fmla="*/ 2200933 h 2379348"/>
              <a:gd name="connsiteX195" fmla="*/ 628427 w 2382239"/>
              <a:gd name="connsiteY195" fmla="*/ 2182874 h 2379348"/>
              <a:gd name="connsiteX196" fmla="*/ 614703 w 2382239"/>
              <a:gd name="connsiteY196" fmla="*/ 2165539 h 2379348"/>
              <a:gd name="connsiteX197" fmla="*/ 600254 w 2382239"/>
              <a:gd name="connsiteY197" fmla="*/ 2148925 h 2379348"/>
              <a:gd name="connsiteX198" fmla="*/ 583642 w 2382239"/>
              <a:gd name="connsiteY198" fmla="*/ 2134478 h 2379348"/>
              <a:gd name="connsiteX199" fmla="*/ 567751 w 2382239"/>
              <a:gd name="connsiteY199" fmla="*/ 2121477 h 2379348"/>
              <a:gd name="connsiteX200" fmla="*/ 549694 w 2382239"/>
              <a:gd name="connsiteY200" fmla="*/ 2111365 h 2379348"/>
              <a:gd name="connsiteX201" fmla="*/ 530190 w 2382239"/>
              <a:gd name="connsiteY201" fmla="*/ 2102696 h 2379348"/>
              <a:gd name="connsiteX202" fmla="*/ 509243 w 2382239"/>
              <a:gd name="connsiteY202" fmla="*/ 2095473 h 2379348"/>
              <a:gd name="connsiteX203" fmla="*/ 487573 w 2382239"/>
              <a:gd name="connsiteY203" fmla="*/ 2088973 h 2379348"/>
              <a:gd name="connsiteX204" fmla="*/ 465902 w 2382239"/>
              <a:gd name="connsiteY204" fmla="*/ 2083195 h 2379348"/>
              <a:gd name="connsiteX205" fmla="*/ 443510 w 2382239"/>
              <a:gd name="connsiteY205" fmla="*/ 2077415 h 2379348"/>
              <a:gd name="connsiteX206" fmla="*/ 422563 w 2382239"/>
              <a:gd name="connsiteY206" fmla="*/ 2070915 h 2379348"/>
              <a:gd name="connsiteX207" fmla="*/ 401615 w 2382239"/>
              <a:gd name="connsiteY207" fmla="*/ 2063691 h 2379348"/>
              <a:gd name="connsiteX208" fmla="*/ 382113 w 2382239"/>
              <a:gd name="connsiteY208" fmla="*/ 2055023 h 2379348"/>
              <a:gd name="connsiteX209" fmla="*/ 364777 w 2382239"/>
              <a:gd name="connsiteY209" fmla="*/ 2044189 h 2379348"/>
              <a:gd name="connsiteX210" fmla="*/ 348885 w 2382239"/>
              <a:gd name="connsiteY210" fmla="*/ 2031186 h 2379348"/>
              <a:gd name="connsiteX211" fmla="*/ 335884 w 2382239"/>
              <a:gd name="connsiteY211" fmla="*/ 2015296 h 2379348"/>
              <a:gd name="connsiteX212" fmla="*/ 325048 w 2382239"/>
              <a:gd name="connsiteY212" fmla="*/ 1997960 h 2379348"/>
              <a:gd name="connsiteX213" fmla="*/ 316382 w 2382239"/>
              <a:gd name="connsiteY213" fmla="*/ 1978456 h 2379348"/>
              <a:gd name="connsiteX214" fmla="*/ 309158 w 2382239"/>
              <a:gd name="connsiteY214" fmla="*/ 1957509 h 2379348"/>
              <a:gd name="connsiteX215" fmla="*/ 302657 w 2382239"/>
              <a:gd name="connsiteY215" fmla="*/ 1936562 h 2379348"/>
              <a:gd name="connsiteX216" fmla="*/ 296879 w 2382239"/>
              <a:gd name="connsiteY216" fmla="*/ 1914170 h 2379348"/>
              <a:gd name="connsiteX217" fmla="*/ 291100 w 2382239"/>
              <a:gd name="connsiteY217" fmla="*/ 1892499 h 2379348"/>
              <a:gd name="connsiteX218" fmla="*/ 284599 w 2382239"/>
              <a:gd name="connsiteY218" fmla="*/ 1870829 h 2379348"/>
              <a:gd name="connsiteX219" fmla="*/ 277376 w 2382239"/>
              <a:gd name="connsiteY219" fmla="*/ 1849881 h 2379348"/>
              <a:gd name="connsiteX220" fmla="*/ 268708 w 2382239"/>
              <a:gd name="connsiteY220" fmla="*/ 1830378 h 2379348"/>
              <a:gd name="connsiteX221" fmla="*/ 258595 w 2382239"/>
              <a:gd name="connsiteY221" fmla="*/ 1812321 h 2379348"/>
              <a:gd name="connsiteX222" fmla="*/ 245592 w 2382239"/>
              <a:gd name="connsiteY222" fmla="*/ 1796429 h 2379348"/>
              <a:gd name="connsiteX223" fmla="*/ 231146 w 2382239"/>
              <a:gd name="connsiteY223" fmla="*/ 1779816 h 2379348"/>
              <a:gd name="connsiteX224" fmla="*/ 214533 w 2382239"/>
              <a:gd name="connsiteY224" fmla="*/ 1765369 h 2379348"/>
              <a:gd name="connsiteX225" fmla="*/ 197196 w 2382239"/>
              <a:gd name="connsiteY225" fmla="*/ 1751645 h 2379348"/>
              <a:gd name="connsiteX226" fmla="*/ 178415 w 2382239"/>
              <a:gd name="connsiteY226" fmla="*/ 1737921 h 2379348"/>
              <a:gd name="connsiteX227" fmla="*/ 160358 w 2382239"/>
              <a:gd name="connsiteY227" fmla="*/ 1724196 h 2379348"/>
              <a:gd name="connsiteX228" fmla="*/ 143022 w 2382239"/>
              <a:gd name="connsiteY228" fmla="*/ 1710472 h 2379348"/>
              <a:gd name="connsiteX229" fmla="*/ 126409 w 2382239"/>
              <a:gd name="connsiteY229" fmla="*/ 1695304 h 2379348"/>
              <a:gd name="connsiteX230" fmla="*/ 111962 w 2382239"/>
              <a:gd name="connsiteY230" fmla="*/ 1680135 h 2379348"/>
              <a:gd name="connsiteX231" fmla="*/ 99682 w 2382239"/>
              <a:gd name="connsiteY231" fmla="*/ 1662799 h 2379348"/>
              <a:gd name="connsiteX232" fmla="*/ 90293 w 2382239"/>
              <a:gd name="connsiteY232" fmla="*/ 1644741 h 2379348"/>
              <a:gd name="connsiteX233" fmla="*/ 83791 w 2382239"/>
              <a:gd name="connsiteY233" fmla="*/ 1623072 h 2379348"/>
              <a:gd name="connsiteX234" fmla="*/ 80902 w 2382239"/>
              <a:gd name="connsiteY234" fmla="*/ 1600679 h 2379348"/>
              <a:gd name="connsiteX235" fmla="*/ 80179 w 2382239"/>
              <a:gd name="connsiteY235" fmla="*/ 1577564 h 2379348"/>
              <a:gd name="connsiteX236" fmla="*/ 82348 w 2382239"/>
              <a:gd name="connsiteY236" fmla="*/ 1553006 h 2379348"/>
              <a:gd name="connsiteX237" fmla="*/ 85236 w 2382239"/>
              <a:gd name="connsiteY237" fmla="*/ 1528446 h 2379348"/>
              <a:gd name="connsiteX238" fmla="*/ 88848 w 2382239"/>
              <a:gd name="connsiteY238" fmla="*/ 1503887 h 2379348"/>
              <a:gd name="connsiteX239" fmla="*/ 91737 w 2382239"/>
              <a:gd name="connsiteY239" fmla="*/ 1479327 h 2379348"/>
              <a:gd name="connsiteX240" fmla="*/ 93181 w 2382239"/>
              <a:gd name="connsiteY240" fmla="*/ 1454768 h 2379348"/>
              <a:gd name="connsiteX241" fmla="*/ 93181 w 2382239"/>
              <a:gd name="connsiteY241" fmla="*/ 1430932 h 2379348"/>
              <a:gd name="connsiteX242" fmla="*/ 90293 w 2382239"/>
              <a:gd name="connsiteY242" fmla="*/ 1408541 h 2379348"/>
              <a:gd name="connsiteX243" fmla="*/ 84513 w 2382239"/>
              <a:gd name="connsiteY243" fmla="*/ 1386147 h 2379348"/>
              <a:gd name="connsiteX244" fmla="*/ 75846 w 2382239"/>
              <a:gd name="connsiteY244" fmla="*/ 1365200 h 2379348"/>
              <a:gd name="connsiteX245" fmla="*/ 64288 w 2382239"/>
              <a:gd name="connsiteY245" fmla="*/ 1343531 h 2379348"/>
              <a:gd name="connsiteX246" fmla="*/ 52731 w 2382239"/>
              <a:gd name="connsiteY246" fmla="*/ 1321861 h 2379348"/>
              <a:gd name="connsiteX247" fmla="*/ 39730 w 2382239"/>
              <a:gd name="connsiteY247" fmla="*/ 1300191 h 2379348"/>
              <a:gd name="connsiteX248" fmla="*/ 27449 w 2382239"/>
              <a:gd name="connsiteY248" fmla="*/ 1279242 h 2379348"/>
              <a:gd name="connsiteX249" fmla="*/ 16614 w 2382239"/>
              <a:gd name="connsiteY249" fmla="*/ 1256851 h 2379348"/>
              <a:gd name="connsiteX250" fmla="*/ 7946 w 2382239"/>
              <a:gd name="connsiteY250" fmla="*/ 1235180 h 2379348"/>
              <a:gd name="connsiteX251" fmla="*/ 2167 w 2382239"/>
              <a:gd name="connsiteY251" fmla="*/ 1212788 h 2379348"/>
              <a:gd name="connsiteX252" fmla="*/ 0 w 2382239"/>
              <a:gd name="connsiteY252" fmla="*/ 1189674 h 2379348"/>
              <a:gd name="connsiteX253" fmla="*/ 2167 w 2382239"/>
              <a:gd name="connsiteY253" fmla="*/ 1166560 h 2379348"/>
              <a:gd name="connsiteX254" fmla="*/ 7946 w 2382239"/>
              <a:gd name="connsiteY254" fmla="*/ 1144168 h 2379348"/>
              <a:gd name="connsiteX255" fmla="*/ 16614 w 2382239"/>
              <a:gd name="connsiteY255" fmla="*/ 1122498 h 2379348"/>
              <a:gd name="connsiteX256" fmla="*/ 27449 w 2382239"/>
              <a:gd name="connsiteY256" fmla="*/ 1100106 h 2379348"/>
              <a:gd name="connsiteX257" fmla="*/ 39730 w 2382239"/>
              <a:gd name="connsiteY257" fmla="*/ 1079159 h 2379348"/>
              <a:gd name="connsiteX258" fmla="*/ 52731 w 2382239"/>
              <a:gd name="connsiteY258" fmla="*/ 1057488 h 2379348"/>
              <a:gd name="connsiteX259" fmla="*/ 64288 w 2382239"/>
              <a:gd name="connsiteY259" fmla="*/ 1035818 h 2379348"/>
              <a:gd name="connsiteX260" fmla="*/ 75846 w 2382239"/>
              <a:gd name="connsiteY260" fmla="*/ 1014149 h 2379348"/>
              <a:gd name="connsiteX261" fmla="*/ 84513 w 2382239"/>
              <a:gd name="connsiteY261" fmla="*/ 993201 h 2379348"/>
              <a:gd name="connsiteX262" fmla="*/ 90293 w 2382239"/>
              <a:gd name="connsiteY262" fmla="*/ 970809 h 2379348"/>
              <a:gd name="connsiteX263" fmla="*/ 93181 w 2382239"/>
              <a:gd name="connsiteY263" fmla="*/ 948417 h 2379348"/>
              <a:gd name="connsiteX264" fmla="*/ 93181 w 2382239"/>
              <a:gd name="connsiteY264" fmla="*/ 924580 h 2379348"/>
              <a:gd name="connsiteX265" fmla="*/ 91737 w 2382239"/>
              <a:gd name="connsiteY265" fmla="*/ 900020 h 2379348"/>
              <a:gd name="connsiteX266" fmla="*/ 88848 w 2382239"/>
              <a:gd name="connsiteY266" fmla="*/ 875463 h 2379348"/>
              <a:gd name="connsiteX267" fmla="*/ 85236 w 2382239"/>
              <a:gd name="connsiteY267" fmla="*/ 850902 h 2379348"/>
              <a:gd name="connsiteX268" fmla="*/ 82348 w 2382239"/>
              <a:gd name="connsiteY268" fmla="*/ 826342 h 2379348"/>
              <a:gd name="connsiteX269" fmla="*/ 80179 w 2382239"/>
              <a:gd name="connsiteY269" fmla="*/ 801784 h 2379348"/>
              <a:gd name="connsiteX270" fmla="*/ 80902 w 2382239"/>
              <a:gd name="connsiteY270" fmla="*/ 778669 h 2379348"/>
              <a:gd name="connsiteX271" fmla="*/ 83791 w 2382239"/>
              <a:gd name="connsiteY271" fmla="*/ 756277 h 2379348"/>
              <a:gd name="connsiteX272" fmla="*/ 90293 w 2382239"/>
              <a:gd name="connsiteY272" fmla="*/ 734607 h 2379348"/>
              <a:gd name="connsiteX273" fmla="*/ 99682 w 2382239"/>
              <a:gd name="connsiteY273" fmla="*/ 716549 h 2379348"/>
              <a:gd name="connsiteX274" fmla="*/ 111962 w 2382239"/>
              <a:gd name="connsiteY274" fmla="*/ 699214 h 2379348"/>
              <a:gd name="connsiteX275" fmla="*/ 126409 w 2382239"/>
              <a:gd name="connsiteY275" fmla="*/ 684045 h 2379348"/>
              <a:gd name="connsiteX276" fmla="*/ 143022 w 2382239"/>
              <a:gd name="connsiteY276" fmla="*/ 668876 h 2379348"/>
              <a:gd name="connsiteX277" fmla="*/ 160358 w 2382239"/>
              <a:gd name="connsiteY277" fmla="*/ 655151 h 2379348"/>
              <a:gd name="connsiteX278" fmla="*/ 178415 w 2382239"/>
              <a:gd name="connsiteY278" fmla="*/ 641428 h 2379348"/>
              <a:gd name="connsiteX279" fmla="*/ 197196 w 2382239"/>
              <a:gd name="connsiteY279" fmla="*/ 627703 h 2379348"/>
              <a:gd name="connsiteX280" fmla="*/ 214533 w 2382239"/>
              <a:gd name="connsiteY280" fmla="*/ 613978 h 2379348"/>
              <a:gd name="connsiteX281" fmla="*/ 231146 w 2382239"/>
              <a:gd name="connsiteY281" fmla="*/ 599533 h 2379348"/>
              <a:gd name="connsiteX282" fmla="*/ 245592 w 2382239"/>
              <a:gd name="connsiteY282" fmla="*/ 582919 h 2379348"/>
              <a:gd name="connsiteX283" fmla="*/ 258595 w 2382239"/>
              <a:gd name="connsiteY283" fmla="*/ 567027 h 2379348"/>
              <a:gd name="connsiteX284" fmla="*/ 268708 w 2382239"/>
              <a:gd name="connsiteY284" fmla="*/ 548969 h 2379348"/>
              <a:gd name="connsiteX285" fmla="*/ 277376 w 2382239"/>
              <a:gd name="connsiteY285" fmla="*/ 529467 h 2379348"/>
              <a:gd name="connsiteX286" fmla="*/ 284599 w 2382239"/>
              <a:gd name="connsiteY286" fmla="*/ 508518 h 2379348"/>
              <a:gd name="connsiteX287" fmla="*/ 291100 w 2382239"/>
              <a:gd name="connsiteY287" fmla="*/ 486848 h 2379348"/>
              <a:gd name="connsiteX288" fmla="*/ 296879 w 2382239"/>
              <a:gd name="connsiteY288" fmla="*/ 465180 h 2379348"/>
              <a:gd name="connsiteX289" fmla="*/ 302657 w 2382239"/>
              <a:gd name="connsiteY289" fmla="*/ 442787 h 2379348"/>
              <a:gd name="connsiteX290" fmla="*/ 309158 w 2382239"/>
              <a:gd name="connsiteY290" fmla="*/ 421840 h 2379348"/>
              <a:gd name="connsiteX291" fmla="*/ 316382 w 2382239"/>
              <a:gd name="connsiteY291" fmla="*/ 400892 h 2379348"/>
              <a:gd name="connsiteX292" fmla="*/ 325048 w 2382239"/>
              <a:gd name="connsiteY292" fmla="*/ 381389 h 2379348"/>
              <a:gd name="connsiteX293" fmla="*/ 335884 w 2382239"/>
              <a:gd name="connsiteY293" fmla="*/ 364053 h 2379348"/>
              <a:gd name="connsiteX294" fmla="*/ 348885 w 2382239"/>
              <a:gd name="connsiteY294" fmla="*/ 348161 h 2379348"/>
              <a:gd name="connsiteX295" fmla="*/ 364777 w 2382239"/>
              <a:gd name="connsiteY295" fmla="*/ 335160 h 2379348"/>
              <a:gd name="connsiteX296" fmla="*/ 382113 w 2382239"/>
              <a:gd name="connsiteY296" fmla="*/ 324326 h 2379348"/>
              <a:gd name="connsiteX297" fmla="*/ 401615 w 2382239"/>
              <a:gd name="connsiteY297" fmla="*/ 315657 h 2379348"/>
              <a:gd name="connsiteX298" fmla="*/ 422563 w 2382239"/>
              <a:gd name="connsiteY298" fmla="*/ 308434 h 2379348"/>
              <a:gd name="connsiteX299" fmla="*/ 443510 w 2382239"/>
              <a:gd name="connsiteY299" fmla="*/ 301932 h 2379348"/>
              <a:gd name="connsiteX300" fmla="*/ 465902 w 2382239"/>
              <a:gd name="connsiteY300" fmla="*/ 296154 h 2379348"/>
              <a:gd name="connsiteX301" fmla="*/ 487573 w 2382239"/>
              <a:gd name="connsiteY301" fmla="*/ 290375 h 2379348"/>
              <a:gd name="connsiteX302" fmla="*/ 509243 w 2382239"/>
              <a:gd name="connsiteY302" fmla="*/ 283874 h 2379348"/>
              <a:gd name="connsiteX303" fmla="*/ 530190 w 2382239"/>
              <a:gd name="connsiteY303" fmla="*/ 276652 h 2379348"/>
              <a:gd name="connsiteX304" fmla="*/ 549694 w 2382239"/>
              <a:gd name="connsiteY304" fmla="*/ 267983 h 2379348"/>
              <a:gd name="connsiteX305" fmla="*/ 567751 w 2382239"/>
              <a:gd name="connsiteY305" fmla="*/ 257872 h 2379348"/>
              <a:gd name="connsiteX306" fmla="*/ 583642 w 2382239"/>
              <a:gd name="connsiteY306" fmla="*/ 244869 h 2379348"/>
              <a:gd name="connsiteX307" fmla="*/ 600254 w 2382239"/>
              <a:gd name="connsiteY307" fmla="*/ 230422 h 2379348"/>
              <a:gd name="connsiteX308" fmla="*/ 614703 w 2382239"/>
              <a:gd name="connsiteY308" fmla="*/ 213809 h 2379348"/>
              <a:gd name="connsiteX309" fmla="*/ 628427 w 2382239"/>
              <a:gd name="connsiteY309" fmla="*/ 196473 h 2379348"/>
              <a:gd name="connsiteX310" fmla="*/ 642150 w 2382239"/>
              <a:gd name="connsiteY310" fmla="*/ 178415 h 2379348"/>
              <a:gd name="connsiteX311" fmla="*/ 655875 w 2382239"/>
              <a:gd name="connsiteY311" fmla="*/ 160356 h 2379348"/>
              <a:gd name="connsiteX312" fmla="*/ 669598 w 2382239"/>
              <a:gd name="connsiteY312" fmla="*/ 143020 h 2379348"/>
              <a:gd name="connsiteX313" fmla="*/ 684768 w 2382239"/>
              <a:gd name="connsiteY313" fmla="*/ 126407 h 2379348"/>
              <a:gd name="connsiteX314" fmla="*/ 699937 w 2382239"/>
              <a:gd name="connsiteY314" fmla="*/ 111961 h 2379348"/>
              <a:gd name="connsiteX315" fmla="*/ 717273 w 2382239"/>
              <a:gd name="connsiteY315" fmla="*/ 99681 h 2379348"/>
              <a:gd name="connsiteX316" fmla="*/ 735331 w 2382239"/>
              <a:gd name="connsiteY316" fmla="*/ 90291 h 2379348"/>
              <a:gd name="connsiteX317" fmla="*/ 757001 w 2382239"/>
              <a:gd name="connsiteY317" fmla="*/ 83790 h 2379348"/>
              <a:gd name="connsiteX318" fmla="*/ 779394 w 2382239"/>
              <a:gd name="connsiteY318" fmla="*/ 80900 h 2379348"/>
              <a:gd name="connsiteX319" fmla="*/ 802508 w 2382239"/>
              <a:gd name="connsiteY319" fmla="*/ 80177 h 2379348"/>
              <a:gd name="connsiteX320" fmla="*/ 827067 w 2382239"/>
              <a:gd name="connsiteY320" fmla="*/ 82345 h 2379348"/>
              <a:gd name="connsiteX321" fmla="*/ 851626 w 2382239"/>
              <a:gd name="connsiteY321" fmla="*/ 85235 h 2379348"/>
              <a:gd name="connsiteX322" fmla="*/ 876185 w 2382239"/>
              <a:gd name="connsiteY322" fmla="*/ 88846 h 2379348"/>
              <a:gd name="connsiteX323" fmla="*/ 900744 w 2382239"/>
              <a:gd name="connsiteY323" fmla="*/ 91736 h 2379348"/>
              <a:gd name="connsiteX324" fmla="*/ 925302 w 2382239"/>
              <a:gd name="connsiteY324" fmla="*/ 93180 h 2379348"/>
              <a:gd name="connsiteX325" fmla="*/ 949141 w 2382239"/>
              <a:gd name="connsiteY325" fmla="*/ 93180 h 2379348"/>
              <a:gd name="connsiteX326" fmla="*/ 971532 w 2382239"/>
              <a:gd name="connsiteY326" fmla="*/ 90291 h 2379348"/>
              <a:gd name="connsiteX327" fmla="*/ 994646 w 2382239"/>
              <a:gd name="connsiteY327" fmla="*/ 84511 h 2379348"/>
              <a:gd name="connsiteX328" fmla="*/ 1015595 w 2382239"/>
              <a:gd name="connsiteY328" fmla="*/ 75843 h 2379348"/>
              <a:gd name="connsiteX329" fmla="*/ 1037264 w 2382239"/>
              <a:gd name="connsiteY329" fmla="*/ 64286 h 2379348"/>
              <a:gd name="connsiteX330" fmla="*/ 1058934 w 2382239"/>
              <a:gd name="connsiteY330" fmla="*/ 52730 h 2379348"/>
              <a:gd name="connsiteX331" fmla="*/ 1080604 w 2382239"/>
              <a:gd name="connsiteY331" fmla="*/ 39728 h 2379348"/>
              <a:gd name="connsiteX332" fmla="*/ 1101551 w 2382239"/>
              <a:gd name="connsiteY332" fmla="*/ 27448 h 2379348"/>
              <a:gd name="connsiteX333" fmla="*/ 1123944 w 2382239"/>
              <a:gd name="connsiteY333" fmla="*/ 16614 h 2379348"/>
              <a:gd name="connsiteX334" fmla="*/ 1145614 w 2382239"/>
              <a:gd name="connsiteY334" fmla="*/ 7945 h 2379348"/>
              <a:gd name="connsiteX335" fmla="*/ 1168005 w 2382239"/>
              <a:gd name="connsiteY335" fmla="*/ 2167 h 237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382239" h="2379348">
                <a:moveTo>
                  <a:pt x="1191120" y="0"/>
                </a:moveTo>
                <a:lnTo>
                  <a:pt x="1214234" y="2167"/>
                </a:lnTo>
                <a:lnTo>
                  <a:pt x="1236626" y="7945"/>
                </a:lnTo>
                <a:lnTo>
                  <a:pt x="1258295" y="16614"/>
                </a:lnTo>
                <a:lnTo>
                  <a:pt x="1280688" y="27448"/>
                </a:lnTo>
                <a:lnTo>
                  <a:pt x="1301636" y="39728"/>
                </a:lnTo>
                <a:lnTo>
                  <a:pt x="1323306" y="52730"/>
                </a:lnTo>
                <a:lnTo>
                  <a:pt x="1344976" y="64286"/>
                </a:lnTo>
                <a:lnTo>
                  <a:pt x="1366645" y="75843"/>
                </a:lnTo>
                <a:lnTo>
                  <a:pt x="1388314" y="84511"/>
                </a:lnTo>
                <a:lnTo>
                  <a:pt x="1410708" y="90291"/>
                </a:lnTo>
                <a:lnTo>
                  <a:pt x="1433100" y="93180"/>
                </a:lnTo>
                <a:lnTo>
                  <a:pt x="1456937" y="93180"/>
                </a:lnTo>
                <a:lnTo>
                  <a:pt x="1481496" y="91736"/>
                </a:lnTo>
                <a:lnTo>
                  <a:pt x="1506054" y="88846"/>
                </a:lnTo>
                <a:lnTo>
                  <a:pt x="1530613" y="85235"/>
                </a:lnTo>
                <a:lnTo>
                  <a:pt x="1555174" y="82345"/>
                </a:lnTo>
                <a:lnTo>
                  <a:pt x="1579732" y="80177"/>
                </a:lnTo>
                <a:lnTo>
                  <a:pt x="1602848" y="80900"/>
                </a:lnTo>
                <a:lnTo>
                  <a:pt x="1625240" y="83790"/>
                </a:lnTo>
                <a:lnTo>
                  <a:pt x="1646909" y="90291"/>
                </a:lnTo>
                <a:lnTo>
                  <a:pt x="1664967" y="99681"/>
                </a:lnTo>
                <a:lnTo>
                  <a:pt x="1682303" y="111961"/>
                </a:lnTo>
                <a:lnTo>
                  <a:pt x="1697472" y="126407"/>
                </a:lnTo>
                <a:lnTo>
                  <a:pt x="1712642" y="143020"/>
                </a:lnTo>
                <a:lnTo>
                  <a:pt x="1726365" y="160356"/>
                </a:lnTo>
                <a:lnTo>
                  <a:pt x="1740089" y="178415"/>
                </a:lnTo>
                <a:lnTo>
                  <a:pt x="1753813" y="196473"/>
                </a:lnTo>
                <a:lnTo>
                  <a:pt x="1767538" y="213809"/>
                </a:lnTo>
                <a:lnTo>
                  <a:pt x="1781985" y="230422"/>
                </a:lnTo>
                <a:lnTo>
                  <a:pt x="1798597" y="244869"/>
                </a:lnTo>
                <a:lnTo>
                  <a:pt x="1814488" y="257872"/>
                </a:lnTo>
                <a:lnTo>
                  <a:pt x="1832548" y="267983"/>
                </a:lnTo>
                <a:lnTo>
                  <a:pt x="1852050" y="276652"/>
                </a:lnTo>
                <a:lnTo>
                  <a:pt x="1872998" y="283874"/>
                </a:lnTo>
                <a:lnTo>
                  <a:pt x="1894668" y="290375"/>
                </a:lnTo>
                <a:lnTo>
                  <a:pt x="1916337" y="296154"/>
                </a:lnTo>
                <a:lnTo>
                  <a:pt x="1938730" y="301932"/>
                </a:lnTo>
                <a:lnTo>
                  <a:pt x="1959676" y="308434"/>
                </a:lnTo>
                <a:lnTo>
                  <a:pt x="1980625" y="315657"/>
                </a:lnTo>
                <a:lnTo>
                  <a:pt x="2000127" y="324326"/>
                </a:lnTo>
                <a:lnTo>
                  <a:pt x="2017462" y="335160"/>
                </a:lnTo>
                <a:lnTo>
                  <a:pt x="2033355" y="348161"/>
                </a:lnTo>
                <a:lnTo>
                  <a:pt x="2046356" y="364053"/>
                </a:lnTo>
                <a:lnTo>
                  <a:pt x="2057192" y="381389"/>
                </a:lnTo>
                <a:lnTo>
                  <a:pt x="2065860" y="400892"/>
                </a:lnTo>
                <a:lnTo>
                  <a:pt x="2073083" y="421840"/>
                </a:lnTo>
                <a:lnTo>
                  <a:pt x="2079584" y="442787"/>
                </a:lnTo>
                <a:lnTo>
                  <a:pt x="2085362" y="465180"/>
                </a:lnTo>
                <a:lnTo>
                  <a:pt x="2091141" y="486848"/>
                </a:lnTo>
                <a:lnTo>
                  <a:pt x="2097642" y="508518"/>
                </a:lnTo>
                <a:lnTo>
                  <a:pt x="2104864" y="529467"/>
                </a:lnTo>
                <a:lnTo>
                  <a:pt x="2113533" y="548969"/>
                </a:lnTo>
                <a:lnTo>
                  <a:pt x="2123646" y="567027"/>
                </a:lnTo>
                <a:lnTo>
                  <a:pt x="2136647" y="582919"/>
                </a:lnTo>
                <a:lnTo>
                  <a:pt x="2151094" y="599533"/>
                </a:lnTo>
                <a:lnTo>
                  <a:pt x="2167708" y="613978"/>
                </a:lnTo>
                <a:lnTo>
                  <a:pt x="2185766" y="627703"/>
                </a:lnTo>
                <a:lnTo>
                  <a:pt x="2203825" y="641428"/>
                </a:lnTo>
                <a:lnTo>
                  <a:pt x="2221882" y="655151"/>
                </a:lnTo>
                <a:lnTo>
                  <a:pt x="2239217" y="668876"/>
                </a:lnTo>
                <a:lnTo>
                  <a:pt x="2255831" y="684045"/>
                </a:lnTo>
                <a:lnTo>
                  <a:pt x="2270279" y="699214"/>
                </a:lnTo>
                <a:lnTo>
                  <a:pt x="2282557" y="716549"/>
                </a:lnTo>
                <a:lnTo>
                  <a:pt x="2291948" y="734607"/>
                </a:lnTo>
                <a:lnTo>
                  <a:pt x="2298449" y="756277"/>
                </a:lnTo>
                <a:lnTo>
                  <a:pt x="2301338" y="778669"/>
                </a:lnTo>
                <a:lnTo>
                  <a:pt x="2302061" y="801784"/>
                </a:lnTo>
                <a:lnTo>
                  <a:pt x="2299892" y="826342"/>
                </a:lnTo>
                <a:lnTo>
                  <a:pt x="2297005" y="850902"/>
                </a:lnTo>
                <a:lnTo>
                  <a:pt x="2293393" y="875463"/>
                </a:lnTo>
                <a:lnTo>
                  <a:pt x="2290504" y="900020"/>
                </a:lnTo>
                <a:lnTo>
                  <a:pt x="2289058" y="924580"/>
                </a:lnTo>
                <a:lnTo>
                  <a:pt x="2289058" y="948417"/>
                </a:lnTo>
                <a:lnTo>
                  <a:pt x="2291948" y="970809"/>
                </a:lnTo>
                <a:lnTo>
                  <a:pt x="2297726" y="993201"/>
                </a:lnTo>
                <a:lnTo>
                  <a:pt x="2306394" y="1014149"/>
                </a:lnTo>
                <a:lnTo>
                  <a:pt x="2317230" y="1035818"/>
                </a:lnTo>
                <a:lnTo>
                  <a:pt x="2329510" y="1057488"/>
                </a:lnTo>
                <a:lnTo>
                  <a:pt x="2342510" y="1079159"/>
                </a:lnTo>
                <a:lnTo>
                  <a:pt x="2354790" y="1100106"/>
                </a:lnTo>
                <a:lnTo>
                  <a:pt x="2365626" y="1122498"/>
                </a:lnTo>
                <a:lnTo>
                  <a:pt x="2374293" y="1144168"/>
                </a:lnTo>
                <a:lnTo>
                  <a:pt x="2380072" y="1166560"/>
                </a:lnTo>
                <a:lnTo>
                  <a:pt x="2382239" y="1189674"/>
                </a:lnTo>
                <a:lnTo>
                  <a:pt x="2380072" y="1212788"/>
                </a:lnTo>
                <a:lnTo>
                  <a:pt x="2374293" y="1235180"/>
                </a:lnTo>
                <a:lnTo>
                  <a:pt x="2365626" y="1256851"/>
                </a:lnTo>
                <a:lnTo>
                  <a:pt x="2354790" y="1279242"/>
                </a:lnTo>
                <a:lnTo>
                  <a:pt x="2342510" y="1300191"/>
                </a:lnTo>
                <a:lnTo>
                  <a:pt x="2329510" y="1321861"/>
                </a:lnTo>
                <a:lnTo>
                  <a:pt x="2317230" y="1343531"/>
                </a:lnTo>
                <a:lnTo>
                  <a:pt x="2306394" y="1365200"/>
                </a:lnTo>
                <a:lnTo>
                  <a:pt x="2297726" y="1386147"/>
                </a:lnTo>
                <a:lnTo>
                  <a:pt x="2291948" y="1408541"/>
                </a:lnTo>
                <a:lnTo>
                  <a:pt x="2289058" y="1430932"/>
                </a:lnTo>
                <a:lnTo>
                  <a:pt x="2289058" y="1454768"/>
                </a:lnTo>
                <a:lnTo>
                  <a:pt x="2290504" y="1479327"/>
                </a:lnTo>
                <a:lnTo>
                  <a:pt x="2293393" y="1503887"/>
                </a:lnTo>
                <a:lnTo>
                  <a:pt x="2297005" y="1528446"/>
                </a:lnTo>
                <a:lnTo>
                  <a:pt x="2299892" y="1553006"/>
                </a:lnTo>
                <a:lnTo>
                  <a:pt x="2302061" y="1577564"/>
                </a:lnTo>
                <a:lnTo>
                  <a:pt x="2301338" y="1600679"/>
                </a:lnTo>
                <a:lnTo>
                  <a:pt x="2298449" y="1623072"/>
                </a:lnTo>
                <a:lnTo>
                  <a:pt x="2291948" y="1644741"/>
                </a:lnTo>
                <a:lnTo>
                  <a:pt x="2282557" y="1662799"/>
                </a:lnTo>
                <a:lnTo>
                  <a:pt x="2270279" y="1680135"/>
                </a:lnTo>
                <a:lnTo>
                  <a:pt x="2255831" y="1695304"/>
                </a:lnTo>
                <a:lnTo>
                  <a:pt x="2239217" y="1710472"/>
                </a:lnTo>
                <a:lnTo>
                  <a:pt x="2221882" y="1724196"/>
                </a:lnTo>
                <a:lnTo>
                  <a:pt x="2203825" y="1737921"/>
                </a:lnTo>
                <a:lnTo>
                  <a:pt x="2185766" y="1751645"/>
                </a:lnTo>
                <a:lnTo>
                  <a:pt x="2167708" y="1765369"/>
                </a:lnTo>
                <a:lnTo>
                  <a:pt x="2151094" y="1779816"/>
                </a:lnTo>
                <a:lnTo>
                  <a:pt x="2136647" y="1796429"/>
                </a:lnTo>
                <a:lnTo>
                  <a:pt x="2123646" y="1812321"/>
                </a:lnTo>
                <a:lnTo>
                  <a:pt x="2113533" y="1830378"/>
                </a:lnTo>
                <a:lnTo>
                  <a:pt x="2104864" y="1849881"/>
                </a:lnTo>
                <a:lnTo>
                  <a:pt x="2097642" y="1870829"/>
                </a:lnTo>
                <a:lnTo>
                  <a:pt x="2091141" y="1892499"/>
                </a:lnTo>
                <a:lnTo>
                  <a:pt x="2085362" y="1914170"/>
                </a:lnTo>
                <a:lnTo>
                  <a:pt x="2079584" y="1936562"/>
                </a:lnTo>
                <a:lnTo>
                  <a:pt x="2073083" y="1957509"/>
                </a:lnTo>
                <a:lnTo>
                  <a:pt x="2065860" y="1978456"/>
                </a:lnTo>
                <a:lnTo>
                  <a:pt x="2057192" y="1997960"/>
                </a:lnTo>
                <a:lnTo>
                  <a:pt x="2046356" y="2015296"/>
                </a:lnTo>
                <a:lnTo>
                  <a:pt x="2033355" y="2031186"/>
                </a:lnTo>
                <a:lnTo>
                  <a:pt x="2017462" y="2044189"/>
                </a:lnTo>
                <a:lnTo>
                  <a:pt x="2000127" y="2055023"/>
                </a:lnTo>
                <a:lnTo>
                  <a:pt x="1980625" y="2063691"/>
                </a:lnTo>
                <a:lnTo>
                  <a:pt x="1959676" y="2070915"/>
                </a:lnTo>
                <a:lnTo>
                  <a:pt x="1938730" y="2077415"/>
                </a:lnTo>
                <a:lnTo>
                  <a:pt x="1916337" y="2083195"/>
                </a:lnTo>
                <a:lnTo>
                  <a:pt x="1894668" y="2088973"/>
                </a:lnTo>
                <a:lnTo>
                  <a:pt x="1872998" y="2095473"/>
                </a:lnTo>
                <a:lnTo>
                  <a:pt x="1852050" y="2102696"/>
                </a:lnTo>
                <a:lnTo>
                  <a:pt x="1832548" y="2111365"/>
                </a:lnTo>
                <a:lnTo>
                  <a:pt x="1814488" y="2121477"/>
                </a:lnTo>
                <a:lnTo>
                  <a:pt x="1798597" y="2134478"/>
                </a:lnTo>
                <a:lnTo>
                  <a:pt x="1781985" y="2148925"/>
                </a:lnTo>
                <a:lnTo>
                  <a:pt x="1767538" y="2165539"/>
                </a:lnTo>
                <a:lnTo>
                  <a:pt x="1753813" y="2182874"/>
                </a:lnTo>
                <a:lnTo>
                  <a:pt x="1740089" y="2200933"/>
                </a:lnTo>
                <a:lnTo>
                  <a:pt x="1726365" y="2218991"/>
                </a:lnTo>
                <a:lnTo>
                  <a:pt x="1712642" y="2236327"/>
                </a:lnTo>
                <a:lnTo>
                  <a:pt x="1697472" y="2252941"/>
                </a:lnTo>
                <a:lnTo>
                  <a:pt x="1682303" y="2267387"/>
                </a:lnTo>
                <a:lnTo>
                  <a:pt x="1664967" y="2279667"/>
                </a:lnTo>
                <a:lnTo>
                  <a:pt x="1646909" y="2289058"/>
                </a:lnTo>
                <a:lnTo>
                  <a:pt x="1625240" y="2295558"/>
                </a:lnTo>
                <a:lnTo>
                  <a:pt x="1602848" y="2298448"/>
                </a:lnTo>
                <a:lnTo>
                  <a:pt x="1579732" y="2299170"/>
                </a:lnTo>
                <a:lnTo>
                  <a:pt x="1555174" y="2297003"/>
                </a:lnTo>
                <a:lnTo>
                  <a:pt x="1530613" y="2294114"/>
                </a:lnTo>
                <a:lnTo>
                  <a:pt x="1506054" y="2290501"/>
                </a:lnTo>
                <a:lnTo>
                  <a:pt x="1481496" y="2287613"/>
                </a:lnTo>
                <a:lnTo>
                  <a:pt x="1456937" y="2286168"/>
                </a:lnTo>
                <a:lnTo>
                  <a:pt x="1433100" y="2286168"/>
                </a:lnTo>
                <a:lnTo>
                  <a:pt x="1410708" y="2289058"/>
                </a:lnTo>
                <a:lnTo>
                  <a:pt x="1388314" y="2294836"/>
                </a:lnTo>
                <a:lnTo>
                  <a:pt x="1366645" y="2303504"/>
                </a:lnTo>
                <a:lnTo>
                  <a:pt x="1344976" y="2315061"/>
                </a:lnTo>
                <a:lnTo>
                  <a:pt x="1323306" y="2326619"/>
                </a:lnTo>
                <a:lnTo>
                  <a:pt x="1301636" y="2339619"/>
                </a:lnTo>
                <a:lnTo>
                  <a:pt x="1280688" y="2351899"/>
                </a:lnTo>
                <a:lnTo>
                  <a:pt x="1258295" y="2362734"/>
                </a:lnTo>
                <a:lnTo>
                  <a:pt x="1236626" y="2371403"/>
                </a:lnTo>
                <a:lnTo>
                  <a:pt x="1214234" y="2377182"/>
                </a:lnTo>
                <a:lnTo>
                  <a:pt x="1191120" y="2379348"/>
                </a:lnTo>
                <a:lnTo>
                  <a:pt x="1168005" y="2377182"/>
                </a:lnTo>
                <a:lnTo>
                  <a:pt x="1145614" y="2371403"/>
                </a:lnTo>
                <a:lnTo>
                  <a:pt x="1123944" y="2362734"/>
                </a:lnTo>
                <a:lnTo>
                  <a:pt x="1101551" y="2351899"/>
                </a:lnTo>
                <a:lnTo>
                  <a:pt x="1080604" y="2339619"/>
                </a:lnTo>
                <a:lnTo>
                  <a:pt x="1058934" y="2326619"/>
                </a:lnTo>
                <a:lnTo>
                  <a:pt x="1037264" y="2315061"/>
                </a:lnTo>
                <a:lnTo>
                  <a:pt x="1015595" y="2303504"/>
                </a:lnTo>
                <a:lnTo>
                  <a:pt x="994646" y="2294836"/>
                </a:lnTo>
                <a:lnTo>
                  <a:pt x="971532" y="2289058"/>
                </a:lnTo>
                <a:lnTo>
                  <a:pt x="949141" y="2286168"/>
                </a:lnTo>
                <a:lnTo>
                  <a:pt x="925302" y="2286168"/>
                </a:lnTo>
                <a:lnTo>
                  <a:pt x="900744" y="2287613"/>
                </a:lnTo>
                <a:lnTo>
                  <a:pt x="876185" y="2290501"/>
                </a:lnTo>
                <a:lnTo>
                  <a:pt x="851626" y="2294114"/>
                </a:lnTo>
                <a:lnTo>
                  <a:pt x="827067" y="2297003"/>
                </a:lnTo>
                <a:lnTo>
                  <a:pt x="802508" y="2299170"/>
                </a:lnTo>
                <a:lnTo>
                  <a:pt x="779394" y="2298448"/>
                </a:lnTo>
                <a:lnTo>
                  <a:pt x="757001" y="2295558"/>
                </a:lnTo>
                <a:lnTo>
                  <a:pt x="735331" y="2289058"/>
                </a:lnTo>
                <a:lnTo>
                  <a:pt x="717273" y="2279667"/>
                </a:lnTo>
                <a:lnTo>
                  <a:pt x="699937" y="2267387"/>
                </a:lnTo>
                <a:lnTo>
                  <a:pt x="684768" y="2252941"/>
                </a:lnTo>
                <a:lnTo>
                  <a:pt x="669598" y="2236327"/>
                </a:lnTo>
                <a:lnTo>
                  <a:pt x="655875" y="2218991"/>
                </a:lnTo>
                <a:lnTo>
                  <a:pt x="642150" y="2200933"/>
                </a:lnTo>
                <a:lnTo>
                  <a:pt x="628427" y="2182874"/>
                </a:lnTo>
                <a:lnTo>
                  <a:pt x="614703" y="2165539"/>
                </a:lnTo>
                <a:lnTo>
                  <a:pt x="600254" y="2148925"/>
                </a:lnTo>
                <a:lnTo>
                  <a:pt x="583642" y="2134478"/>
                </a:lnTo>
                <a:lnTo>
                  <a:pt x="567751" y="2121477"/>
                </a:lnTo>
                <a:lnTo>
                  <a:pt x="549694" y="2111365"/>
                </a:lnTo>
                <a:lnTo>
                  <a:pt x="530190" y="2102696"/>
                </a:lnTo>
                <a:lnTo>
                  <a:pt x="509243" y="2095473"/>
                </a:lnTo>
                <a:lnTo>
                  <a:pt x="487573" y="2088973"/>
                </a:lnTo>
                <a:lnTo>
                  <a:pt x="465902" y="2083195"/>
                </a:lnTo>
                <a:lnTo>
                  <a:pt x="443510" y="2077415"/>
                </a:lnTo>
                <a:lnTo>
                  <a:pt x="422563" y="2070915"/>
                </a:lnTo>
                <a:lnTo>
                  <a:pt x="401615" y="2063691"/>
                </a:lnTo>
                <a:lnTo>
                  <a:pt x="382113" y="2055023"/>
                </a:lnTo>
                <a:lnTo>
                  <a:pt x="364777" y="2044189"/>
                </a:lnTo>
                <a:lnTo>
                  <a:pt x="348885" y="2031186"/>
                </a:lnTo>
                <a:lnTo>
                  <a:pt x="335884" y="2015296"/>
                </a:lnTo>
                <a:lnTo>
                  <a:pt x="325048" y="1997960"/>
                </a:lnTo>
                <a:lnTo>
                  <a:pt x="316382" y="1978456"/>
                </a:lnTo>
                <a:lnTo>
                  <a:pt x="309158" y="1957509"/>
                </a:lnTo>
                <a:lnTo>
                  <a:pt x="302657" y="1936562"/>
                </a:lnTo>
                <a:lnTo>
                  <a:pt x="296879" y="1914170"/>
                </a:lnTo>
                <a:lnTo>
                  <a:pt x="291100" y="1892499"/>
                </a:lnTo>
                <a:lnTo>
                  <a:pt x="284599" y="1870829"/>
                </a:lnTo>
                <a:lnTo>
                  <a:pt x="277376" y="1849881"/>
                </a:lnTo>
                <a:lnTo>
                  <a:pt x="268708" y="1830378"/>
                </a:lnTo>
                <a:lnTo>
                  <a:pt x="258595" y="1812321"/>
                </a:lnTo>
                <a:lnTo>
                  <a:pt x="245592" y="1796429"/>
                </a:lnTo>
                <a:lnTo>
                  <a:pt x="231146" y="1779816"/>
                </a:lnTo>
                <a:lnTo>
                  <a:pt x="214533" y="1765369"/>
                </a:lnTo>
                <a:lnTo>
                  <a:pt x="197196" y="1751645"/>
                </a:lnTo>
                <a:lnTo>
                  <a:pt x="178415" y="1737921"/>
                </a:lnTo>
                <a:lnTo>
                  <a:pt x="160358" y="1724196"/>
                </a:lnTo>
                <a:lnTo>
                  <a:pt x="143022" y="1710472"/>
                </a:lnTo>
                <a:lnTo>
                  <a:pt x="126409" y="1695304"/>
                </a:lnTo>
                <a:lnTo>
                  <a:pt x="111962" y="1680135"/>
                </a:lnTo>
                <a:lnTo>
                  <a:pt x="99682" y="1662799"/>
                </a:lnTo>
                <a:lnTo>
                  <a:pt x="90293" y="1644741"/>
                </a:lnTo>
                <a:lnTo>
                  <a:pt x="83791" y="1623072"/>
                </a:lnTo>
                <a:lnTo>
                  <a:pt x="80902" y="1600679"/>
                </a:lnTo>
                <a:lnTo>
                  <a:pt x="80179" y="1577564"/>
                </a:lnTo>
                <a:lnTo>
                  <a:pt x="82348" y="1553006"/>
                </a:lnTo>
                <a:lnTo>
                  <a:pt x="85236" y="1528446"/>
                </a:lnTo>
                <a:lnTo>
                  <a:pt x="88848" y="1503887"/>
                </a:lnTo>
                <a:lnTo>
                  <a:pt x="91737" y="1479327"/>
                </a:lnTo>
                <a:lnTo>
                  <a:pt x="93181" y="1454768"/>
                </a:lnTo>
                <a:lnTo>
                  <a:pt x="93181" y="1430932"/>
                </a:lnTo>
                <a:lnTo>
                  <a:pt x="90293" y="1408541"/>
                </a:lnTo>
                <a:lnTo>
                  <a:pt x="84513" y="1386147"/>
                </a:lnTo>
                <a:lnTo>
                  <a:pt x="75846" y="1365200"/>
                </a:lnTo>
                <a:lnTo>
                  <a:pt x="64288" y="1343531"/>
                </a:lnTo>
                <a:lnTo>
                  <a:pt x="52731" y="1321861"/>
                </a:lnTo>
                <a:lnTo>
                  <a:pt x="39730" y="1300191"/>
                </a:lnTo>
                <a:lnTo>
                  <a:pt x="27449" y="1279242"/>
                </a:lnTo>
                <a:lnTo>
                  <a:pt x="16614" y="1256851"/>
                </a:lnTo>
                <a:lnTo>
                  <a:pt x="7946" y="1235180"/>
                </a:lnTo>
                <a:lnTo>
                  <a:pt x="2167" y="1212788"/>
                </a:lnTo>
                <a:lnTo>
                  <a:pt x="0" y="1189674"/>
                </a:lnTo>
                <a:lnTo>
                  <a:pt x="2167" y="1166560"/>
                </a:lnTo>
                <a:lnTo>
                  <a:pt x="7946" y="1144168"/>
                </a:lnTo>
                <a:lnTo>
                  <a:pt x="16614" y="1122498"/>
                </a:lnTo>
                <a:lnTo>
                  <a:pt x="27449" y="1100106"/>
                </a:lnTo>
                <a:lnTo>
                  <a:pt x="39730" y="1079159"/>
                </a:lnTo>
                <a:lnTo>
                  <a:pt x="52731" y="1057488"/>
                </a:lnTo>
                <a:lnTo>
                  <a:pt x="64288" y="1035818"/>
                </a:lnTo>
                <a:lnTo>
                  <a:pt x="75846" y="1014149"/>
                </a:lnTo>
                <a:lnTo>
                  <a:pt x="84513" y="993201"/>
                </a:lnTo>
                <a:lnTo>
                  <a:pt x="90293" y="970809"/>
                </a:lnTo>
                <a:lnTo>
                  <a:pt x="93181" y="948417"/>
                </a:lnTo>
                <a:lnTo>
                  <a:pt x="93181" y="924580"/>
                </a:lnTo>
                <a:lnTo>
                  <a:pt x="91737" y="900020"/>
                </a:lnTo>
                <a:lnTo>
                  <a:pt x="88848" y="875463"/>
                </a:lnTo>
                <a:lnTo>
                  <a:pt x="85236" y="850902"/>
                </a:lnTo>
                <a:lnTo>
                  <a:pt x="82348" y="826342"/>
                </a:lnTo>
                <a:lnTo>
                  <a:pt x="80179" y="801784"/>
                </a:lnTo>
                <a:lnTo>
                  <a:pt x="80902" y="778669"/>
                </a:lnTo>
                <a:lnTo>
                  <a:pt x="83791" y="756277"/>
                </a:lnTo>
                <a:lnTo>
                  <a:pt x="90293" y="734607"/>
                </a:lnTo>
                <a:lnTo>
                  <a:pt x="99682" y="716549"/>
                </a:lnTo>
                <a:lnTo>
                  <a:pt x="111962" y="699214"/>
                </a:lnTo>
                <a:lnTo>
                  <a:pt x="126409" y="684045"/>
                </a:lnTo>
                <a:lnTo>
                  <a:pt x="143022" y="668876"/>
                </a:lnTo>
                <a:lnTo>
                  <a:pt x="160358" y="655151"/>
                </a:lnTo>
                <a:lnTo>
                  <a:pt x="178415" y="641428"/>
                </a:lnTo>
                <a:lnTo>
                  <a:pt x="197196" y="627703"/>
                </a:lnTo>
                <a:lnTo>
                  <a:pt x="214533" y="613978"/>
                </a:lnTo>
                <a:lnTo>
                  <a:pt x="231146" y="599533"/>
                </a:lnTo>
                <a:lnTo>
                  <a:pt x="245592" y="582919"/>
                </a:lnTo>
                <a:lnTo>
                  <a:pt x="258595" y="567027"/>
                </a:lnTo>
                <a:lnTo>
                  <a:pt x="268708" y="548969"/>
                </a:lnTo>
                <a:lnTo>
                  <a:pt x="277376" y="529467"/>
                </a:lnTo>
                <a:lnTo>
                  <a:pt x="284599" y="508518"/>
                </a:lnTo>
                <a:lnTo>
                  <a:pt x="291100" y="486848"/>
                </a:lnTo>
                <a:lnTo>
                  <a:pt x="296879" y="465180"/>
                </a:lnTo>
                <a:lnTo>
                  <a:pt x="302657" y="442787"/>
                </a:lnTo>
                <a:lnTo>
                  <a:pt x="309158" y="421840"/>
                </a:lnTo>
                <a:lnTo>
                  <a:pt x="316382" y="400892"/>
                </a:lnTo>
                <a:lnTo>
                  <a:pt x="325048" y="381389"/>
                </a:lnTo>
                <a:lnTo>
                  <a:pt x="335884" y="364053"/>
                </a:lnTo>
                <a:lnTo>
                  <a:pt x="348885" y="348161"/>
                </a:lnTo>
                <a:lnTo>
                  <a:pt x="364777" y="335160"/>
                </a:lnTo>
                <a:lnTo>
                  <a:pt x="382113" y="324326"/>
                </a:lnTo>
                <a:lnTo>
                  <a:pt x="401615" y="315657"/>
                </a:lnTo>
                <a:lnTo>
                  <a:pt x="422563" y="308434"/>
                </a:lnTo>
                <a:lnTo>
                  <a:pt x="443510" y="301932"/>
                </a:lnTo>
                <a:lnTo>
                  <a:pt x="465902" y="296154"/>
                </a:lnTo>
                <a:lnTo>
                  <a:pt x="487573" y="290375"/>
                </a:lnTo>
                <a:lnTo>
                  <a:pt x="509243" y="283874"/>
                </a:lnTo>
                <a:lnTo>
                  <a:pt x="530190" y="276652"/>
                </a:lnTo>
                <a:lnTo>
                  <a:pt x="549694" y="267983"/>
                </a:lnTo>
                <a:lnTo>
                  <a:pt x="567751" y="257872"/>
                </a:lnTo>
                <a:lnTo>
                  <a:pt x="583642" y="244869"/>
                </a:lnTo>
                <a:lnTo>
                  <a:pt x="600254" y="230422"/>
                </a:lnTo>
                <a:lnTo>
                  <a:pt x="614703" y="213809"/>
                </a:lnTo>
                <a:lnTo>
                  <a:pt x="628427" y="196473"/>
                </a:lnTo>
                <a:lnTo>
                  <a:pt x="642150" y="178415"/>
                </a:lnTo>
                <a:lnTo>
                  <a:pt x="655875" y="160356"/>
                </a:lnTo>
                <a:lnTo>
                  <a:pt x="669598" y="143020"/>
                </a:lnTo>
                <a:lnTo>
                  <a:pt x="684768" y="126407"/>
                </a:lnTo>
                <a:lnTo>
                  <a:pt x="699937" y="111961"/>
                </a:lnTo>
                <a:lnTo>
                  <a:pt x="717273" y="99681"/>
                </a:lnTo>
                <a:lnTo>
                  <a:pt x="735331" y="90291"/>
                </a:lnTo>
                <a:lnTo>
                  <a:pt x="757001" y="83790"/>
                </a:lnTo>
                <a:lnTo>
                  <a:pt x="779394" y="80900"/>
                </a:lnTo>
                <a:lnTo>
                  <a:pt x="802508" y="80177"/>
                </a:lnTo>
                <a:lnTo>
                  <a:pt x="827067" y="82345"/>
                </a:lnTo>
                <a:lnTo>
                  <a:pt x="851626" y="85235"/>
                </a:lnTo>
                <a:lnTo>
                  <a:pt x="876185" y="88846"/>
                </a:lnTo>
                <a:lnTo>
                  <a:pt x="900744" y="91736"/>
                </a:lnTo>
                <a:lnTo>
                  <a:pt x="925302" y="93180"/>
                </a:lnTo>
                <a:lnTo>
                  <a:pt x="949141" y="93180"/>
                </a:lnTo>
                <a:lnTo>
                  <a:pt x="971532" y="90291"/>
                </a:lnTo>
                <a:lnTo>
                  <a:pt x="994646" y="84511"/>
                </a:lnTo>
                <a:lnTo>
                  <a:pt x="1015595" y="75843"/>
                </a:lnTo>
                <a:lnTo>
                  <a:pt x="1037264" y="64286"/>
                </a:lnTo>
                <a:lnTo>
                  <a:pt x="1058934" y="52730"/>
                </a:lnTo>
                <a:lnTo>
                  <a:pt x="1080604" y="39728"/>
                </a:lnTo>
                <a:lnTo>
                  <a:pt x="1101551" y="27448"/>
                </a:lnTo>
                <a:lnTo>
                  <a:pt x="1123944" y="16614"/>
                </a:lnTo>
                <a:lnTo>
                  <a:pt x="1145614" y="7945"/>
                </a:lnTo>
                <a:lnTo>
                  <a:pt x="1168005" y="2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8C4FD0-5F25-4BC1-B5D7-80DD5B49E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5089" y="2437220"/>
            <a:ext cx="2356656" cy="2353796"/>
          </a:xfrm>
          <a:custGeom>
            <a:avLst/>
            <a:gdLst>
              <a:gd name="connsiteX0" fmla="*/ 1104034 w 2208067"/>
              <a:gd name="connsiteY0" fmla="*/ 0 h 2205387"/>
              <a:gd name="connsiteX1" fmla="*/ 1125458 w 2208067"/>
              <a:gd name="connsiteY1" fmla="*/ 2008 h 2205387"/>
              <a:gd name="connsiteX2" fmla="*/ 1146213 w 2208067"/>
              <a:gd name="connsiteY2" fmla="*/ 7364 h 2205387"/>
              <a:gd name="connsiteX3" fmla="*/ 1166298 w 2208067"/>
              <a:gd name="connsiteY3" fmla="*/ 15399 h 2205387"/>
              <a:gd name="connsiteX4" fmla="*/ 1187053 w 2208067"/>
              <a:gd name="connsiteY4" fmla="*/ 25441 h 2205387"/>
              <a:gd name="connsiteX5" fmla="*/ 1206470 w 2208067"/>
              <a:gd name="connsiteY5" fmla="*/ 36823 h 2205387"/>
              <a:gd name="connsiteX6" fmla="*/ 1226555 w 2208067"/>
              <a:gd name="connsiteY6" fmla="*/ 48875 h 2205387"/>
              <a:gd name="connsiteX7" fmla="*/ 1246641 w 2208067"/>
              <a:gd name="connsiteY7" fmla="*/ 59586 h 2205387"/>
              <a:gd name="connsiteX8" fmla="*/ 1266726 w 2208067"/>
              <a:gd name="connsiteY8" fmla="*/ 70298 h 2205387"/>
              <a:gd name="connsiteX9" fmla="*/ 1286811 w 2208067"/>
              <a:gd name="connsiteY9" fmla="*/ 78332 h 2205387"/>
              <a:gd name="connsiteX10" fmla="*/ 1307567 w 2208067"/>
              <a:gd name="connsiteY10" fmla="*/ 83689 h 2205387"/>
              <a:gd name="connsiteX11" fmla="*/ 1328322 w 2208067"/>
              <a:gd name="connsiteY11" fmla="*/ 86367 h 2205387"/>
              <a:gd name="connsiteX12" fmla="*/ 1350416 w 2208067"/>
              <a:gd name="connsiteY12" fmla="*/ 86367 h 2205387"/>
              <a:gd name="connsiteX13" fmla="*/ 1373180 w 2208067"/>
              <a:gd name="connsiteY13" fmla="*/ 85029 h 2205387"/>
              <a:gd name="connsiteX14" fmla="*/ 1395942 w 2208067"/>
              <a:gd name="connsiteY14" fmla="*/ 82350 h 2205387"/>
              <a:gd name="connsiteX15" fmla="*/ 1418706 w 2208067"/>
              <a:gd name="connsiteY15" fmla="*/ 79003 h 2205387"/>
              <a:gd name="connsiteX16" fmla="*/ 1441471 w 2208067"/>
              <a:gd name="connsiteY16" fmla="*/ 76324 h 2205387"/>
              <a:gd name="connsiteX17" fmla="*/ 1464234 w 2208067"/>
              <a:gd name="connsiteY17" fmla="*/ 74315 h 2205387"/>
              <a:gd name="connsiteX18" fmla="*/ 1485659 w 2208067"/>
              <a:gd name="connsiteY18" fmla="*/ 74985 h 2205387"/>
              <a:gd name="connsiteX19" fmla="*/ 1506414 w 2208067"/>
              <a:gd name="connsiteY19" fmla="*/ 77664 h 2205387"/>
              <a:gd name="connsiteX20" fmla="*/ 1526499 w 2208067"/>
              <a:gd name="connsiteY20" fmla="*/ 83689 h 2205387"/>
              <a:gd name="connsiteX21" fmla="*/ 1543237 w 2208067"/>
              <a:gd name="connsiteY21" fmla="*/ 92393 h 2205387"/>
              <a:gd name="connsiteX22" fmla="*/ 1559305 w 2208067"/>
              <a:gd name="connsiteY22" fmla="*/ 103775 h 2205387"/>
              <a:gd name="connsiteX23" fmla="*/ 1573365 w 2208067"/>
              <a:gd name="connsiteY23" fmla="*/ 117165 h 2205387"/>
              <a:gd name="connsiteX24" fmla="*/ 1587426 w 2208067"/>
              <a:gd name="connsiteY24" fmla="*/ 132563 h 2205387"/>
              <a:gd name="connsiteX25" fmla="*/ 1600146 w 2208067"/>
              <a:gd name="connsiteY25" fmla="*/ 148632 h 2205387"/>
              <a:gd name="connsiteX26" fmla="*/ 1612866 w 2208067"/>
              <a:gd name="connsiteY26" fmla="*/ 165370 h 2205387"/>
              <a:gd name="connsiteX27" fmla="*/ 1625587 w 2208067"/>
              <a:gd name="connsiteY27" fmla="*/ 182108 h 2205387"/>
              <a:gd name="connsiteX28" fmla="*/ 1638308 w 2208067"/>
              <a:gd name="connsiteY28" fmla="*/ 198177 h 2205387"/>
              <a:gd name="connsiteX29" fmla="*/ 1651699 w 2208067"/>
              <a:gd name="connsiteY29" fmla="*/ 213575 h 2205387"/>
              <a:gd name="connsiteX30" fmla="*/ 1667097 w 2208067"/>
              <a:gd name="connsiteY30" fmla="*/ 226966 h 2205387"/>
              <a:gd name="connsiteX31" fmla="*/ 1681826 w 2208067"/>
              <a:gd name="connsiteY31" fmla="*/ 239018 h 2205387"/>
              <a:gd name="connsiteX32" fmla="*/ 1698565 w 2208067"/>
              <a:gd name="connsiteY32" fmla="*/ 248390 h 2205387"/>
              <a:gd name="connsiteX33" fmla="*/ 1716642 w 2208067"/>
              <a:gd name="connsiteY33" fmla="*/ 256425 h 2205387"/>
              <a:gd name="connsiteX34" fmla="*/ 1736058 w 2208067"/>
              <a:gd name="connsiteY34" fmla="*/ 263119 h 2205387"/>
              <a:gd name="connsiteX35" fmla="*/ 1756144 w 2208067"/>
              <a:gd name="connsiteY35" fmla="*/ 269145 h 2205387"/>
              <a:gd name="connsiteX36" fmla="*/ 1776228 w 2208067"/>
              <a:gd name="connsiteY36" fmla="*/ 274501 h 2205387"/>
              <a:gd name="connsiteX37" fmla="*/ 1796984 w 2208067"/>
              <a:gd name="connsiteY37" fmla="*/ 279857 h 2205387"/>
              <a:gd name="connsiteX38" fmla="*/ 1816399 w 2208067"/>
              <a:gd name="connsiteY38" fmla="*/ 285883 h 2205387"/>
              <a:gd name="connsiteX39" fmla="*/ 1835816 w 2208067"/>
              <a:gd name="connsiteY39" fmla="*/ 292578 h 2205387"/>
              <a:gd name="connsiteX40" fmla="*/ 1853892 w 2208067"/>
              <a:gd name="connsiteY40" fmla="*/ 300613 h 2205387"/>
              <a:gd name="connsiteX41" fmla="*/ 1869960 w 2208067"/>
              <a:gd name="connsiteY41" fmla="*/ 310655 h 2205387"/>
              <a:gd name="connsiteX42" fmla="*/ 1884691 w 2208067"/>
              <a:gd name="connsiteY42" fmla="*/ 322706 h 2205387"/>
              <a:gd name="connsiteX43" fmla="*/ 1896741 w 2208067"/>
              <a:gd name="connsiteY43" fmla="*/ 337436 h 2205387"/>
              <a:gd name="connsiteX44" fmla="*/ 1906785 w 2208067"/>
              <a:gd name="connsiteY44" fmla="*/ 353504 h 2205387"/>
              <a:gd name="connsiteX45" fmla="*/ 1914819 w 2208067"/>
              <a:gd name="connsiteY45" fmla="*/ 371581 h 2205387"/>
              <a:gd name="connsiteX46" fmla="*/ 1921514 w 2208067"/>
              <a:gd name="connsiteY46" fmla="*/ 390998 h 2205387"/>
              <a:gd name="connsiteX47" fmla="*/ 1927540 w 2208067"/>
              <a:gd name="connsiteY47" fmla="*/ 410413 h 2205387"/>
              <a:gd name="connsiteX48" fmla="*/ 1932896 w 2208067"/>
              <a:gd name="connsiteY48" fmla="*/ 431169 h 2205387"/>
              <a:gd name="connsiteX49" fmla="*/ 1938252 w 2208067"/>
              <a:gd name="connsiteY49" fmla="*/ 451253 h 2205387"/>
              <a:gd name="connsiteX50" fmla="*/ 1944278 w 2208067"/>
              <a:gd name="connsiteY50" fmla="*/ 471339 h 2205387"/>
              <a:gd name="connsiteX51" fmla="*/ 1950972 w 2208067"/>
              <a:gd name="connsiteY51" fmla="*/ 490756 h 2205387"/>
              <a:gd name="connsiteX52" fmla="*/ 1959007 w 2208067"/>
              <a:gd name="connsiteY52" fmla="*/ 508832 h 2205387"/>
              <a:gd name="connsiteX53" fmla="*/ 1968380 w 2208067"/>
              <a:gd name="connsiteY53" fmla="*/ 525570 h 2205387"/>
              <a:gd name="connsiteX54" fmla="*/ 1980431 w 2208067"/>
              <a:gd name="connsiteY54" fmla="*/ 540300 h 2205387"/>
              <a:gd name="connsiteX55" fmla="*/ 1993822 w 2208067"/>
              <a:gd name="connsiteY55" fmla="*/ 555699 h 2205387"/>
              <a:gd name="connsiteX56" fmla="*/ 2009221 w 2208067"/>
              <a:gd name="connsiteY56" fmla="*/ 569088 h 2205387"/>
              <a:gd name="connsiteX57" fmla="*/ 2025959 w 2208067"/>
              <a:gd name="connsiteY57" fmla="*/ 581810 h 2205387"/>
              <a:gd name="connsiteX58" fmla="*/ 2042697 w 2208067"/>
              <a:gd name="connsiteY58" fmla="*/ 594531 h 2205387"/>
              <a:gd name="connsiteX59" fmla="*/ 2059434 w 2208067"/>
              <a:gd name="connsiteY59" fmla="*/ 607251 h 2205387"/>
              <a:gd name="connsiteX60" fmla="*/ 2075502 w 2208067"/>
              <a:gd name="connsiteY60" fmla="*/ 619972 h 2205387"/>
              <a:gd name="connsiteX61" fmla="*/ 2090901 w 2208067"/>
              <a:gd name="connsiteY61" fmla="*/ 634032 h 2205387"/>
              <a:gd name="connsiteX62" fmla="*/ 2104293 w 2208067"/>
              <a:gd name="connsiteY62" fmla="*/ 648092 h 2205387"/>
              <a:gd name="connsiteX63" fmla="*/ 2115673 w 2208067"/>
              <a:gd name="connsiteY63" fmla="*/ 664160 h 2205387"/>
              <a:gd name="connsiteX64" fmla="*/ 2124377 w 2208067"/>
              <a:gd name="connsiteY64" fmla="*/ 680898 h 2205387"/>
              <a:gd name="connsiteX65" fmla="*/ 2130403 w 2208067"/>
              <a:gd name="connsiteY65" fmla="*/ 700983 h 2205387"/>
              <a:gd name="connsiteX66" fmla="*/ 2133081 w 2208067"/>
              <a:gd name="connsiteY66" fmla="*/ 721738 h 2205387"/>
              <a:gd name="connsiteX67" fmla="*/ 2133751 w 2208067"/>
              <a:gd name="connsiteY67" fmla="*/ 743163 h 2205387"/>
              <a:gd name="connsiteX68" fmla="*/ 2131741 w 2208067"/>
              <a:gd name="connsiteY68" fmla="*/ 765926 h 2205387"/>
              <a:gd name="connsiteX69" fmla="*/ 2129065 w 2208067"/>
              <a:gd name="connsiteY69" fmla="*/ 788690 h 2205387"/>
              <a:gd name="connsiteX70" fmla="*/ 2125717 w 2208067"/>
              <a:gd name="connsiteY70" fmla="*/ 811455 h 2205387"/>
              <a:gd name="connsiteX71" fmla="*/ 2123039 w 2208067"/>
              <a:gd name="connsiteY71" fmla="*/ 834217 h 2205387"/>
              <a:gd name="connsiteX72" fmla="*/ 2121699 w 2208067"/>
              <a:gd name="connsiteY72" fmla="*/ 856981 h 2205387"/>
              <a:gd name="connsiteX73" fmla="*/ 2121699 w 2208067"/>
              <a:gd name="connsiteY73" fmla="*/ 879075 h 2205387"/>
              <a:gd name="connsiteX74" fmla="*/ 2124377 w 2208067"/>
              <a:gd name="connsiteY74" fmla="*/ 899830 h 2205387"/>
              <a:gd name="connsiteX75" fmla="*/ 2129733 w 2208067"/>
              <a:gd name="connsiteY75" fmla="*/ 920585 h 2205387"/>
              <a:gd name="connsiteX76" fmla="*/ 2137767 w 2208067"/>
              <a:gd name="connsiteY76" fmla="*/ 940001 h 2205387"/>
              <a:gd name="connsiteX77" fmla="*/ 2147811 w 2208067"/>
              <a:gd name="connsiteY77" fmla="*/ 960086 h 2205387"/>
              <a:gd name="connsiteX78" fmla="*/ 2159193 w 2208067"/>
              <a:gd name="connsiteY78" fmla="*/ 980172 h 2205387"/>
              <a:gd name="connsiteX79" fmla="*/ 2171243 w 2208067"/>
              <a:gd name="connsiteY79" fmla="*/ 1000258 h 2205387"/>
              <a:gd name="connsiteX80" fmla="*/ 2182625 w 2208067"/>
              <a:gd name="connsiteY80" fmla="*/ 1019674 h 2205387"/>
              <a:gd name="connsiteX81" fmla="*/ 2192669 w 2208067"/>
              <a:gd name="connsiteY81" fmla="*/ 1040429 h 2205387"/>
              <a:gd name="connsiteX82" fmla="*/ 2200702 w 2208067"/>
              <a:gd name="connsiteY82" fmla="*/ 1060514 h 2205387"/>
              <a:gd name="connsiteX83" fmla="*/ 2206059 w 2208067"/>
              <a:gd name="connsiteY83" fmla="*/ 1081269 h 2205387"/>
              <a:gd name="connsiteX84" fmla="*/ 2208067 w 2208067"/>
              <a:gd name="connsiteY84" fmla="*/ 1102693 h 2205387"/>
              <a:gd name="connsiteX85" fmla="*/ 2206059 w 2208067"/>
              <a:gd name="connsiteY85" fmla="*/ 1124117 h 2205387"/>
              <a:gd name="connsiteX86" fmla="*/ 2200702 w 2208067"/>
              <a:gd name="connsiteY86" fmla="*/ 1144872 h 2205387"/>
              <a:gd name="connsiteX87" fmla="*/ 2192669 w 2208067"/>
              <a:gd name="connsiteY87" fmla="*/ 1164959 h 2205387"/>
              <a:gd name="connsiteX88" fmla="*/ 2182625 w 2208067"/>
              <a:gd name="connsiteY88" fmla="*/ 1185713 h 2205387"/>
              <a:gd name="connsiteX89" fmla="*/ 2171243 w 2208067"/>
              <a:gd name="connsiteY89" fmla="*/ 1205130 h 2205387"/>
              <a:gd name="connsiteX90" fmla="*/ 2159193 w 2208067"/>
              <a:gd name="connsiteY90" fmla="*/ 1225216 h 2205387"/>
              <a:gd name="connsiteX91" fmla="*/ 2147811 w 2208067"/>
              <a:gd name="connsiteY91" fmla="*/ 1245301 h 2205387"/>
              <a:gd name="connsiteX92" fmla="*/ 2137767 w 2208067"/>
              <a:gd name="connsiteY92" fmla="*/ 1265386 h 2205387"/>
              <a:gd name="connsiteX93" fmla="*/ 2129733 w 2208067"/>
              <a:gd name="connsiteY93" fmla="*/ 1284802 h 2205387"/>
              <a:gd name="connsiteX94" fmla="*/ 2124377 w 2208067"/>
              <a:gd name="connsiteY94" fmla="*/ 1305558 h 2205387"/>
              <a:gd name="connsiteX95" fmla="*/ 2121699 w 2208067"/>
              <a:gd name="connsiteY95" fmla="*/ 1326312 h 2205387"/>
              <a:gd name="connsiteX96" fmla="*/ 2121699 w 2208067"/>
              <a:gd name="connsiteY96" fmla="*/ 1348406 h 2205387"/>
              <a:gd name="connsiteX97" fmla="*/ 2123039 w 2208067"/>
              <a:gd name="connsiteY97" fmla="*/ 1371169 h 2205387"/>
              <a:gd name="connsiteX98" fmla="*/ 2125717 w 2208067"/>
              <a:gd name="connsiteY98" fmla="*/ 1393933 h 2205387"/>
              <a:gd name="connsiteX99" fmla="*/ 2129065 w 2208067"/>
              <a:gd name="connsiteY99" fmla="*/ 1416697 h 2205387"/>
              <a:gd name="connsiteX100" fmla="*/ 2131741 w 2208067"/>
              <a:gd name="connsiteY100" fmla="*/ 1439461 h 2205387"/>
              <a:gd name="connsiteX101" fmla="*/ 2133751 w 2208067"/>
              <a:gd name="connsiteY101" fmla="*/ 1462224 h 2205387"/>
              <a:gd name="connsiteX102" fmla="*/ 2133081 w 2208067"/>
              <a:gd name="connsiteY102" fmla="*/ 1483649 h 2205387"/>
              <a:gd name="connsiteX103" fmla="*/ 2130403 w 2208067"/>
              <a:gd name="connsiteY103" fmla="*/ 1504404 h 2205387"/>
              <a:gd name="connsiteX104" fmla="*/ 2124377 w 2208067"/>
              <a:gd name="connsiteY104" fmla="*/ 1524489 h 2205387"/>
              <a:gd name="connsiteX105" fmla="*/ 2115673 w 2208067"/>
              <a:gd name="connsiteY105" fmla="*/ 1541227 h 2205387"/>
              <a:gd name="connsiteX106" fmla="*/ 2104293 w 2208067"/>
              <a:gd name="connsiteY106" fmla="*/ 1557295 h 2205387"/>
              <a:gd name="connsiteX107" fmla="*/ 2090901 w 2208067"/>
              <a:gd name="connsiteY107" fmla="*/ 1571355 h 2205387"/>
              <a:gd name="connsiteX108" fmla="*/ 2075502 w 2208067"/>
              <a:gd name="connsiteY108" fmla="*/ 1585414 h 2205387"/>
              <a:gd name="connsiteX109" fmla="*/ 2059434 w 2208067"/>
              <a:gd name="connsiteY109" fmla="*/ 1598135 h 2205387"/>
              <a:gd name="connsiteX110" fmla="*/ 2042697 w 2208067"/>
              <a:gd name="connsiteY110" fmla="*/ 1610856 h 2205387"/>
              <a:gd name="connsiteX111" fmla="*/ 2025959 w 2208067"/>
              <a:gd name="connsiteY111" fmla="*/ 1623577 h 2205387"/>
              <a:gd name="connsiteX112" fmla="*/ 2009221 w 2208067"/>
              <a:gd name="connsiteY112" fmla="*/ 1636298 h 2205387"/>
              <a:gd name="connsiteX113" fmla="*/ 1993822 w 2208067"/>
              <a:gd name="connsiteY113" fmla="*/ 1649688 h 2205387"/>
              <a:gd name="connsiteX114" fmla="*/ 1980431 w 2208067"/>
              <a:gd name="connsiteY114" fmla="*/ 1665087 h 2205387"/>
              <a:gd name="connsiteX115" fmla="*/ 1968380 w 2208067"/>
              <a:gd name="connsiteY115" fmla="*/ 1679817 h 2205387"/>
              <a:gd name="connsiteX116" fmla="*/ 1959007 w 2208067"/>
              <a:gd name="connsiteY116" fmla="*/ 1696554 h 2205387"/>
              <a:gd name="connsiteX117" fmla="*/ 1950972 w 2208067"/>
              <a:gd name="connsiteY117" fmla="*/ 1714631 h 2205387"/>
              <a:gd name="connsiteX118" fmla="*/ 1944278 w 2208067"/>
              <a:gd name="connsiteY118" fmla="*/ 1734047 h 2205387"/>
              <a:gd name="connsiteX119" fmla="*/ 1938252 w 2208067"/>
              <a:gd name="connsiteY119" fmla="*/ 1754133 h 2205387"/>
              <a:gd name="connsiteX120" fmla="*/ 1932896 w 2208067"/>
              <a:gd name="connsiteY120" fmla="*/ 1774219 h 2205387"/>
              <a:gd name="connsiteX121" fmla="*/ 1927540 w 2208067"/>
              <a:gd name="connsiteY121" fmla="*/ 1794974 h 2205387"/>
              <a:gd name="connsiteX122" fmla="*/ 1921514 w 2208067"/>
              <a:gd name="connsiteY122" fmla="*/ 1814390 h 2205387"/>
              <a:gd name="connsiteX123" fmla="*/ 1914819 w 2208067"/>
              <a:gd name="connsiteY123" fmla="*/ 1833805 h 2205387"/>
              <a:gd name="connsiteX124" fmla="*/ 1906785 w 2208067"/>
              <a:gd name="connsiteY124" fmla="*/ 1851883 h 2205387"/>
              <a:gd name="connsiteX125" fmla="*/ 1896741 w 2208067"/>
              <a:gd name="connsiteY125" fmla="*/ 1867952 h 2205387"/>
              <a:gd name="connsiteX126" fmla="*/ 1884691 w 2208067"/>
              <a:gd name="connsiteY126" fmla="*/ 1882680 h 2205387"/>
              <a:gd name="connsiteX127" fmla="*/ 1869960 w 2208067"/>
              <a:gd name="connsiteY127" fmla="*/ 1894732 h 2205387"/>
              <a:gd name="connsiteX128" fmla="*/ 1853892 w 2208067"/>
              <a:gd name="connsiteY128" fmla="*/ 1904774 h 2205387"/>
              <a:gd name="connsiteX129" fmla="*/ 1835816 w 2208067"/>
              <a:gd name="connsiteY129" fmla="*/ 1912808 h 2205387"/>
              <a:gd name="connsiteX130" fmla="*/ 1816399 w 2208067"/>
              <a:gd name="connsiteY130" fmla="*/ 1919504 h 2205387"/>
              <a:gd name="connsiteX131" fmla="*/ 1796984 w 2208067"/>
              <a:gd name="connsiteY131" fmla="*/ 1925529 h 2205387"/>
              <a:gd name="connsiteX132" fmla="*/ 1776228 w 2208067"/>
              <a:gd name="connsiteY132" fmla="*/ 1930886 h 2205387"/>
              <a:gd name="connsiteX133" fmla="*/ 1756144 w 2208067"/>
              <a:gd name="connsiteY133" fmla="*/ 1936242 h 2205387"/>
              <a:gd name="connsiteX134" fmla="*/ 1736058 w 2208067"/>
              <a:gd name="connsiteY134" fmla="*/ 1942267 h 2205387"/>
              <a:gd name="connsiteX135" fmla="*/ 1716642 w 2208067"/>
              <a:gd name="connsiteY135" fmla="*/ 1948962 h 2205387"/>
              <a:gd name="connsiteX136" fmla="*/ 1698565 w 2208067"/>
              <a:gd name="connsiteY136" fmla="*/ 1956997 h 2205387"/>
              <a:gd name="connsiteX137" fmla="*/ 1681826 w 2208067"/>
              <a:gd name="connsiteY137" fmla="*/ 1966370 h 2205387"/>
              <a:gd name="connsiteX138" fmla="*/ 1667097 w 2208067"/>
              <a:gd name="connsiteY138" fmla="*/ 1978420 h 2205387"/>
              <a:gd name="connsiteX139" fmla="*/ 1651699 w 2208067"/>
              <a:gd name="connsiteY139" fmla="*/ 1991811 h 2205387"/>
              <a:gd name="connsiteX140" fmla="*/ 1638308 w 2208067"/>
              <a:gd name="connsiteY140" fmla="*/ 2007210 h 2205387"/>
              <a:gd name="connsiteX141" fmla="*/ 1625587 w 2208067"/>
              <a:gd name="connsiteY141" fmla="*/ 2023278 h 2205387"/>
              <a:gd name="connsiteX142" fmla="*/ 1612866 w 2208067"/>
              <a:gd name="connsiteY142" fmla="*/ 2040016 h 2205387"/>
              <a:gd name="connsiteX143" fmla="*/ 1600146 w 2208067"/>
              <a:gd name="connsiteY143" fmla="*/ 2056754 h 2205387"/>
              <a:gd name="connsiteX144" fmla="*/ 1587426 w 2208067"/>
              <a:gd name="connsiteY144" fmla="*/ 2072823 h 2205387"/>
              <a:gd name="connsiteX145" fmla="*/ 1573365 w 2208067"/>
              <a:gd name="connsiteY145" fmla="*/ 2088222 h 2205387"/>
              <a:gd name="connsiteX146" fmla="*/ 1559305 w 2208067"/>
              <a:gd name="connsiteY146" fmla="*/ 2101612 h 2205387"/>
              <a:gd name="connsiteX147" fmla="*/ 1543237 w 2208067"/>
              <a:gd name="connsiteY147" fmla="*/ 2112994 h 2205387"/>
              <a:gd name="connsiteX148" fmla="*/ 1526499 w 2208067"/>
              <a:gd name="connsiteY148" fmla="*/ 2121698 h 2205387"/>
              <a:gd name="connsiteX149" fmla="*/ 1506414 w 2208067"/>
              <a:gd name="connsiteY149" fmla="*/ 2127723 h 2205387"/>
              <a:gd name="connsiteX150" fmla="*/ 1485659 w 2208067"/>
              <a:gd name="connsiteY150" fmla="*/ 2130402 h 2205387"/>
              <a:gd name="connsiteX151" fmla="*/ 1464234 w 2208067"/>
              <a:gd name="connsiteY151" fmla="*/ 2131071 h 2205387"/>
              <a:gd name="connsiteX152" fmla="*/ 1441471 w 2208067"/>
              <a:gd name="connsiteY152" fmla="*/ 2129062 h 2205387"/>
              <a:gd name="connsiteX153" fmla="*/ 1418706 w 2208067"/>
              <a:gd name="connsiteY153" fmla="*/ 2126385 h 2205387"/>
              <a:gd name="connsiteX154" fmla="*/ 1395942 w 2208067"/>
              <a:gd name="connsiteY154" fmla="*/ 2123036 h 2205387"/>
              <a:gd name="connsiteX155" fmla="*/ 1373180 w 2208067"/>
              <a:gd name="connsiteY155" fmla="*/ 2120359 h 2205387"/>
              <a:gd name="connsiteX156" fmla="*/ 1350416 w 2208067"/>
              <a:gd name="connsiteY156" fmla="*/ 2119020 h 2205387"/>
              <a:gd name="connsiteX157" fmla="*/ 1328322 w 2208067"/>
              <a:gd name="connsiteY157" fmla="*/ 2119020 h 2205387"/>
              <a:gd name="connsiteX158" fmla="*/ 1307567 w 2208067"/>
              <a:gd name="connsiteY158" fmla="*/ 2121698 h 2205387"/>
              <a:gd name="connsiteX159" fmla="*/ 1286811 w 2208067"/>
              <a:gd name="connsiteY159" fmla="*/ 2127054 h 2205387"/>
              <a:gd name="connsiteX160" fmla="*/ 1266726 w 2208067"/>
              <a:gd name="connsiteY160" fmla="*/ 2135088 h 2205387"/>
              <a:gd name="connsiteX161" fmla="*/ 1246641 w 2208067"/>
              <a:gd name="connsiteY161" fmla="*/ 2145800 h 2205387"/>
              <a:gd name="connsiteX162" fmla="*/ 1226555 w 2208067"/>
              <a:gd name="connsiteY162" fmla="*/ 2156513 h 2205387"/>
              <a:gd name="connsiteX163" fmla="*/ 1206470 w 2208067"/>
              <a:gd name="connsiteY163" fmla="*/ 2168563 h 2205387"/>
              <a:gd name="connsiteX164" fmla="*/ 1187053 w 2208067"/>
              <a:gd name="connsiteY164" fmla="*/ 2179945 h 2205387"/>
              <a:gd name="connsiteX165" fmla="*/ 1166298 w 2208067"/>
              <a:gd name="connsiteY165" fmla="*/ 2189988 h 2205387"/>
              <a:gd name="connsiteX166" fmla="*/ 1146213 w 2208067"/>
              <a:gd name="connsiteY166" fmla="*/ 2198023 h 2205387"/>
              <a:gd name="connsiteX167" fmla="*/ 1125458 w 2208067"/>
              <a:gd name="connsiteY167" fmla="*/ 2203379 h 2205387"/>
              <a:gd name="connsiteX168" fmla="*/ 1104034 w 2208067"/>
              <a:gd name="connsiteY168" fmla="*/ 2205387 h 2205387"/>
              <a:gd name="connsiteX169" fmla="*/ 1082609 w 2208067"/>
              <a:gd name="connsiteY169" fmla="*/ 2203379 h 2205387"/>
              <a:gd name="connsiteX170" fmla="*/ 1061855 w 2208067"/>
              <a:gd name="connsiteY170" fmla="*/ 2198023 h 2205387"/>
              <a:gd name="connsiteX171" fmla="*/ 1041769 w 2208067"/>
              <a:gd name="connsiteY171" fmla="*/ 2189988 h 2205387"/>
              <a:gd name="connsiteX172" fmla="*/ 1021014 w 2208067"/>
              <a:gd name="connsiteY172" fmla="*/ 2179945 h 2205387"/>
              <a:gd name="connsiteX173" fmla="*/ 1001598 w 2208067"/>
              <a:gd name="connsiteY173" fmla="*/ 2168563 h 2205387"/>
              <a:gd name="connsiteX174" fmla="*/ 981512 w 2208067"/>
              <a:gd name="connsiteY174" fmla="*/ 2156513 h 2205387"/>
              <a:gd name="connsiteX175" fmla="*/ 961427 w 2208067"/>
              <a:gd name="connsiteY175" fmla="*/ 2145800 h 2205387"/>
              <a:gd name="connsiteX176" fmla="*/ 941342 w 2208067"/>
              <a:gd name="connsiteY176" fmla="*/ 2135088 h 2205387"/>
              <a:gd name="connsiteX177" fmla="*/ 921925 w 2208067"/>
              <a:gd name="connsiteY177" fmla="*/ 2127054 h 2205387"/>
              <a:gd name="connsiteX178" fmla="*/ 900501 w 2208067"/>
              <a:gd name="connsiteY178" fmla="*/ 2121698 h 2205387"/>
              <a:gd name="connsiteX179" fmla="*/ 879747 w 2208067"/>
              <a:gd name="connsiteY179" fmla="*/ 2119020 h 2205387"/>
              <a:gd name="connsiteX180" fmla="*/ 857651 w 2208067"/>
              <a:gd name="connsiteY180" fmla="*/ 2119020 h 2205387"/>
              <a:gd name="connsiteX181" fmla="*/ 834888 w 2208067"/>
              <a:gd name="connsiteY181" fmla="*/ 2120359 h 2205387"/>
              <a:gd name="connsiteX182" fmla="*/ 812125 w 2208067"/>
              <a:gd name="connsiteY182" fmla="*/ 2123036 h 2205387"/>
              <a:gd name="connsiteX183" fmla="*/ 789361 w 2208067"/>
              <a:gd name="connsiteY183" fmla="*/ 2126385 h 2205387"/>
              <a:gd name="connsiteX184" fmla="*/ 766598 w 2208067"/>
              <a:gd name="connsiteY184" fmla="*/ 2129062 h 2205387"/>
              <a:gd name="connsiteX185" fmla="*/ 743834 w 2208067"/>
              <a:gd name="connsiteY185" fmla="*/ 2131071 h 2205387"/>
              <a:gd name="connsiteX186" fmla="*/ 722410 w 2208067"/>
              <a:gd name="connsiteY186" fmla="*/ 2130402 h 2205387"/>
              <a:gd name="connsiteX187" fmla="*/ 701655 w 2208067"/>
              <a:gd name="connsiteY187" fmla="*/ 2127723 h 2205387"/>
              <a:gd name="connsiteX188" fmla="*/ 681569 w 2208067"/>
              <a:gd name="connsiteY188" fmla="*/ 2121698 h 2205387"/>
              <a:gd name="connsiteX189" fmla="*/ 664831 w 2208067"/>
              <a:gd name="connsiteY189" fmla="*/ 2112994 h 2205387"/>
              <a:gd name="connsiteX190" fmla="*/ 648763 w 2208067"/>
              <a:gd name="connsiteY190" fmla="*/ 2101612 h 2205387"/>
              <a:gd name="connsiteX191" fmla="*/ 634703 w 2208067"/>
              <a:gd name="connsiteY191" fmla="*/ 2088222 h 2205387"/>
              <a:gd name="connsiteX192" fmla="*/ 620642 w 2208067"/>
              <a:gd name="connsiteY192" fmla="*/ 2072823 h 2205387"/>
              <a:gd name="connsiteX193" fmla="*/ 607922 w 2208067"/>
              <a:gd name="connsiteY193" fmla="*/ 2056754 h 2205387"/>
              <a:gd name="connsiteX194" fmla="*/ 595201 w 2208067"/>
              <a:gd name="connsiteY194" fmla="*/ 2040016 h 2205387"/>
              <a:gd name="connsiteX195" fmla="*/ 582481 w 2208067"/>
              <a:gd name="connsiteY195" fmla="*/ 2023278 h 2205387"/>
              <a:gd name="connsiteX196" fmla="*/ 569760 w 2208067"/>
              <a:gd name="connsiteY196" fmla="*/ 2007210 h 2205387"/>
              <a:gd name="connsiteX197" fmla="*/ 556368 w 2208067"/>
              <a:gd name="connsiteY197" fmla="*/ 1991811 h 2205387"/>
              <a:gd name="connsiteX198" fmla="*/ 540970 w 2208067"/>
              <a:gd name="connsiteY198" fmla="*/ 1978420 h 2205387"/>
              <a:gd name="connsiteX199" fmla="*/ 526241 w 2208067"/>
              <a:gd name="connsiteY199" fmla="*/ 1966370 h 2205387"/>
              <a:gd name="connsiteX200" fmla="*/ 509504 w 2208067"/>
              <a:gd name="connsiteY200" fmla="*/ 1956997 h 2205387"/>
              <a:gd name="connsiteX201" fmla="*/ 491426 w 2208067"/>
              <a:gd name="connsiteY201" fmla="*/ 1948962 h 2205387"/>
              <a:gd name="connsiteX202" fmla="*/ 472011 w 2208067"/>
              <a:gd name="connsiteY202" fmla="*/ 1942267 h 2205387"/>
              <a:gd name="connsiteX203" fmla="*/ 451925 w 2208067"/>
              <a:gd name="connsiteY203" fmla="*/ 1936242 h 2205387"/>
              <a:gd name="connsiteX204" fmla="*/ 431839 w 2208067"/>
              <a:gd name="connsiteY204" fmla="*/ 1930886 h 2205387"/>
              <a:gd name="connsiteX205" fmla="*/ 411084 w 2208067"/>
              <a:gd name="connsiteY205" fmla="*/ 1925529 h 2205387"/>
              <a:gd name="connsiteX206" fmla="*/ 391668 w 2208067"/>
              <a:gd name="connsiteY206" fmla="*/ 1919504 h 2205387"/>
              <a:gd name="connsiteX207" fmla="*/ 372252 w 2208067"/>
              <a:gd name="connsiteY207" fmla="*/ 1912808 h 2205387"/>
              <a:gd name="connsiteX208" fmla="*/ 354176 w 2208067"/>
              <a:gd name="connsiteY208" fmla="*/ 1904774 h 2205387"/>
              <a:gd name="connsiteX209" fmla="*/ 338107 w 2208067"/>
              <a:gd name="connsiteY209" fmla="*/ 1894732 h 2205387"/>
              <a:gd name="connsiteX210" fmla="*/ 323377 w 2208067"/>
              <a:gd name="connsiteY210" fmla="*/ 1882680 h 2205387"/>
              <a:gd name="connsiteX211" fmla="*/ 311327 w 2208067"/>
              <a:gd name="connsiteY211" fmla="*/ 1867952 h 2205387"/>
              <a:gd name="connsiteX212" fmla="*/ 301283 w 2208067"/>
              <a:gd name="connsiteY212" fmla="*/ 1851883 h 2205387"/>
              <a:gd name="connsiteX213" fmla="*/ 293250 w 2208067"/>
              <a:gd name="connsiteY213" fmla="*/ 1833805 h 2205387"/>
              <a:gd name="connsiteX214" fmla="*/ 286555 w 2208067"/>
              <a:gd name="connsiteY214" fmla="*/ 1814390 h 2205387"/>
              <a:gd name="connsiteX215" fmla="*/ 280529 w 2208067"/>
              <a:gd name="connsiteY215" fmla="*/ 1794974 h 2205387"/>
              <a:gd name="connsiteX216" fmla="*/ 275173 w 2208067"/>
              <a:gd name="connsiteY216" fmla="*/ 1774219 h 2205387"/>
              <a:gd name="connsiteX217" fmla="*/ 269817 w 2208067"/>
              <a:gd name="connsiteY217" fmla="*/ 1754133 h 2205387"/>
              <a:gd name="connsiteX218" fmla="*/ 263791 w 2208067"/>
              <a:gd name="connsiteY218" fmla="*/ 1734047 h 2205387"/>
              <a:gd name="connsiteX219" fmla="*/ 257096 w 2208067"/>
              <a:gd name="connsiteY219" fmla="*/ 1714631 h 2205387"/>
              <a:gd name="connsiteX220" fmla="*/ 249062 w 2208067"/>
              <a:gd name="connsiteY220" fmla="*/ 1696554 h 2205387"/>
              <a:gd name="connsiteX221" fmla="*/ 239688 w 2208067"/>
              <a:gd name="connsiteY221" fmla="*/ 1679817 h 2205387"/>
              <a:gd name="connsiteX222" fmla="*/ 227636 w 2208067"/>
              <a:gd name="connsiteY222" fmla="*/ 1665087 h 2205387"/>
              <a:gd name="connsiteX223" fmla="*/ 214246 w 2208067"/>
              <a:gd name="connsiteY223" fmla="*/ 1649688 h 2205387"/>
              <a:gd name="connsiteX224" fmla="*/ 198848 w 2208067"/>
              <a:gd name="connsiteY224" fmla="*/ 1636298 h 2205387"/>
              <a:gd name="connsiteX225" fmla="*/ 182778 w 2208067"/>
              <a:gd name="connsiteY225" fmla="*/ 1623577 h 2205387"/>
              <a:gd name="connsiteX226" fmla="*/ 165371 w 2208067"/>
              <a:gd name="connsiteY226" fmla="*/ 1610856 h 2205387"/>
              <a:gd name="connsiteX227" fmla="*/ 148634 w 2208067"/>
              <a:gd name="connsiteY227" fmla="*/ 1598135 h 2205387"/>
              <a:gd name="connsiteX228" fmla="*/ 132565 w 2208067"/>
              <a:gd name="connsiteY228" fmla="*/ 1585414 h 2205387"/>
              <a:gd name="connsiteX229" fmla="*/ 117167 w 2208067"/>
              <a:gd name="connsiteY229" fmla="*/ 1571355 h 2205387"/>
              <a:gd name="connsiteX230" fmla="*/ 103776 w 2208067"/>
              <a:gd name="connsiteY230" fmla="*/ 1557295 h 2205387"/>
              <a:gd name="connsiteX231" fmla="*/ 92394 w 2208067"/>
              <a:gd name="connsiteY231" fmla="*/ 1541227 h 2205387"/>
              <a:gd name="connsiteX232" fmla="*/ 83691 w 2208067"/>
              <a:gd name="connsiteY232" fmla="*/ 1524489 h 2205387"/>
              <a:gd name="connsiteX233" fmla="*/ 77665 w 2208067"/>
              <a:gd name="connsiteY233" fmla="*/ 1504404 h 2205387"/>
              <a:gd name="connsiteX234" fmla="*/ 74987 w 2208067"/>
              <a:gd name="connsiteY234" fmla="*/ 1483649 h 2205387"/>
              <a:gd name="connsiteX235" fmla="*/ 74317 w 2208067"/>
              <a:gd name="connsiteY235" fmla="*/ 1462224 h 2205387"/>
              <a:gd name="connsiteX236" fmla="*/ 76327 w 2208067"/>
              <a:gd name="connsiteY236" fmla="*/ 1439461 h 2205387"/>
              <a:gd name="connsiteX237" fmla="*/ 79004 w 2208067"/>
              <a:gd name="connsiteY237" fmla="*/ 1416697 h 2205387"/>
              <a:gd name="connsiteX238" fmla="*/ 82352 w 2208067"/>
              <a:gd name="connsiteY238" fmla="*/ 1393933 h 2205387"/>
              <a:gd name="connsiteX239" fmla="*/ 85030 w 2208067"/>
              <a:gd name="connsiteY239" fmla="*/ 1371169 h 2205387"/>
              <a:gd name="connsiteX240" fmla="*/ 86368 w 2208067"/>
              <a:gd name="connsiteY240" fmla="*/ 1348406 h 2205387"/>
              <a:gd name="connsiteX241" fmla="*/ 86368 w 2208067"/>
              <a:gd name="connsiteY241" fmla="*/ 1326312 h 2205387"/>
              <a:gd name="connsiteX242" fmla="*/ 83691 w 2208067"/>
              <a:gd name="connsiteY242" fmla="*/ 1305558 h 2205387"/>
              <a:gd name="connsiteX243" fmla="*/ 78334 w 2208067"/>
              <a:gd name="connsiteY243" fmla="*/ 1284802 h 2205387"/>
              <a:gd name="connsiteX244" fmla="*/ 70301 w 2208067"/>
              <a:gd name="connsiteY244" fmla="*/ 1265386 h 2205387"/>
              <a:gd name="connsiteX245" fmla="*/ 59588 w 2208067"/>
              <a:gd name="connsiteY245" fmla="*/ 1245301 h 2205387"/>
              <a:gd name="connsiteX246" fmla="*/ 48876 w 2208067"/>
              <a:gd name="connsiteY246" fmla="*/ 1225216 h 2205387"/>
              <a:gd name="connsiteX247" fmla="*/ 36825 w 2208067"/>
              <a:gd name="connsiteY247" fmla="*/ 1205130 h 2205387"/>
              <a:gd name="connsiteX248" fmla="*/ 25442 w 2208067"/>
              <a:gd name="connsiteY248" fmla="*/ 1185713 h 2205387"/>
              <a:gd name="connsiteX249" fmla="*/ 15399 w 2208067"/>
              <a:gd name="connsiteY249" fmla="*/ 1164959 h 2205387"/>
              <a:gd name="connsiteX250" fmla="*/ 7365 w 2208067"/>
              <a:gd name="connsiteY250" fmla="*/ 1144872 h 2205387"/>
              <a:gd name="connsiteX251" fmla="*/ 2009 w 2208067"/>
              <a:gd name="connsiteY251" fmla="*/ 1124117 h 2205387"/>
              <a:gd name="connsiteX252" fmla="*/ 0 w 2208067"/>
              <a:gd name="connsiteY252" fmla="*/ 1102693 h 2205387"/>
              <a:gd name="connsiteX253" fmla="*/ 2009 w 2208067"/>
              <a:gd name="connsiteY253" fmla="*/ 1081269 h 2205387"/>
              <a:gd name="connsiteX254" fmla="*/ 7365 w 2208067"/>
              <a:gd name="connsiteY254" fmla="*/ 1060514 h 2205387"/>
              <a:gd name="connsiteX255" fmla="*/ 15399 w 2208067"/>
              <a:gd name="connsiteY255" fmla="*/ 1040429 h 2205387"/>
              <a:gd name="connsiteX256" fmla="*/ 25442 w 2208067"/>
              <a:gd name="connsiteY256" fmla="*/ 1019674 h 2205387"/>
              <a:gd name="connsiteX257" fmla="*/ 36825 w 2208067"/>
              <a:gd name="connsiteY257" fmla="*/ 1000258 h 2205387"/>
              <a:gd name="connsiteX258" fmla="*/ 48876 w 2208067"/>
              <a:gd name="connsiteY258" fmla="*/ 980172 h 2205387"/>
              <a:gd name="connsiteX259" fmla="*/ 59588 w 2208067"/>
              <a:gd name="connsiteY259" fmla="*/ 960086 h 2205387"/>
              <a:gd name="connsiteX260" fmla="*/ 70301 w 2208067"/>
              <a:gd name="connsiteY260" fmla="*/ 940001 h 2205387"/>
              <a:gd name="connsiteX261" fmla="*/ 78334 w 2208067"/>
              <a:gd name="connsiteY261" fmla="*/ 920585 h 2205387"/>
              <a:gd name="connsiteX262" fmla="*/ 83691 w 2208067"/>
              <a:gd name="connsiteY262" fmla="*/ 899830 h 2205387"/>
              <a:gd name="connsiteX263" fmla="*/ 86368 w 2208067"/>
              <a:gd name="connsiteY263" fmla="*/ 879075 h 2205387"/>
              <a:gd name="connsiteX264" fmla="*/ 86368 w 2208067"/>
              <a:gd name="connsiteY264" fmla="*/ 856981 h 2205387"/>
              <a:gd name="connsiteX265" fmla="*/ 85030 w 2208067"/>
              <a:gd name="connsiteY265" fmla="*/ 834217 h 2205387"/>
              <a:gd name="connsiteX266" fmla="*/ 82352 w 2208067"/>
              <a:gd name="connsiteY266" fmla="*/ 811455 h 2205387"/>
              <a:gd name="connsiteX267" fmla="*/ 79004 w 2208067"/>
              <a:gd name="connsiteY267" fmla="*/ 788690 h 2205387"/>
              <a:gd name="connsiteX268" fmla="*/ 76327 w 2208067"/>
              <a:gd name="connsiteY268" fmla="*/ 765926 h 2205387"/>
              <a:gd name="connsiteX269" fmla="*/ 74317 w 2208067"/>
              <a:gd name="connsiteY269" fmla="*/ 743163 h 2205387"/>
              <a:gd name="connsiteX270" fmla="*/ 74987 w 2208067"/>
              <a:gd name="connsiteY270" fmla="*/ 721738 h 2205387"/>
              <a:gd name="connsiteX271" fmla="*/ 77665 w 2208067"/>
              <a:gd name="connsiteY271" fmla="*/ 700983 h 2205387"/>
              <a:gd name="connsiteX272" fmla="*/ 83691 w 2208067"/>
              <a:gd name="connsiteY272" fmla="*/ 680898 h 2205387"/>
              <a:gd name="connsiteX273" fmla="*/ 92394 w 2208067"/>
              <a:gd name="connsiteY273" fmla="*/ 664160 h 2205387"/>
              <a:gd name="connsiteX274" fmla="*/ 103776 w 2208067"/>
              <a:gd name="connsiteY274" fmla="*/ 648092 h 2205387"/>
              <a:gd name="connsiteX275" fmla="*/ 117167 w 2208067"/>
              <a:gd name="connsiteY275" fmla="*/ 634032 h 2205387"/>
              <a:gd name="connsiteX276" fmla="*/ 132565 w 2208067"/>
              <a:gd name="connsiteY276" fmla="*/ 619972 h 2205387"/>
              <a:gd name="connsiteX277" fmla="*/ 148634 w 2208067"/>
              <a:gd name="connsiteY277" fmla="*/ 607251 h 2205387"/>
              <a:gd name="connsiteX278" fmla="*/ 165371 w 2208067"/>
              <a:gd name="connsiteY278" fmla="*/ 594531 h 2205387"/>
              <a:gd name="connsiteX279" fmla="*/ 182778 w 2208067"/>
              <a:gd name="connsiteY279" fmla="*/ 581810 h 2205387"/>
              <a:gd name="connsiteX280" fmla="*/ 198848 w 2208067"/>
              <a:gd name="connsiteY280" fmla="*/ 569088 h 2205387"/>
              <a:gd name="connsiteX281" fmla="*/ 214246 w 2208067"/>
              <a:gd name="connsiteY281" fmla="*/ 555699 h 2205387"/>
              <a:gd name="connsiteX282" fmla="*/ 227636 w 2208067"/>
              <a:gd name="connsiteY282" fmla="*/ 540300 h 2205387"/>
              <a:gd name="connsiteX283" fmla="*/ 239688 w 2208067"/>
              <a:gd name="connsiteY283" fmla="*/ 525570 h 2205387"/>
              <a:gd name="connsiteX284" fmla="*/ 249062 w 2208067"/>
              <a:gd name="connsiteY284" fmla="*/ 508832 h 2205387"/>
              <a:gd name="connsiteX285" fmla="*/ 257096 w 2208067"/>
              <a:gd name="connsiteY285" fmla="*/ 490756 h 2205387"/>
              <a:gd name="connsiteX286" fmla="*/ 263791 w 2208067"/>
              <a:gd name="connsiteY286" fmla="*/ 471339 h 2205387"/>
              <a:gd name="connsiteX287" fmla="*/ 269817 w 2208067"/>
              <a:gd name="connsiteY287" fmla="*/ 451253 h 2205387"/>
              <a:gd name="connsiteX288" fmla="*/ 275173 w 2208067"/>
              <a:gd name="connsiteY288" fmla="*/ 431169 h 2205387"/>
              <a:gd name="connsiteX289" fmla="*/ 280529 w 2208067"/>
              <a:gd name="connsiteY289" fmla="*/ 410413 h 2205387"/>
              <a:gd name="connsiteX290" fmla="*/ 286555 w 2208067"/>
              <a:gd name="connsiteY290" fmla="*/ 390998 h 2205387"/>
              <a:gd name="connsiteX291" fmla="*/ 293250 w 2208067"/>
              <a:gd name="connsiteY291" fmla="*/ 371581 h 2205387"/>
              <a:gd name="connsiteX292" fmla="*/ 301283 w 2208067"/>
              <a:gd name="connsiteY292" fmla="*/ 353504 h 2205387"/>
              <a:gd name="connsiteX293" fmla="*/ 311327 w 2208067"/>
              <a:gd name="connsiteY293" fmla="*/ 337436 h 2205387"/>
              <a:gd name="connsiteX294" fmla="*/ 323377 w 2208067"/>
              <a:gd name="connsiteY294" fmla="*/ 322706 h 2205387"/>
              <a:gd name="connsiteX295" fmla="*/ 338107 w 2208067"/>
              <a:gd name="connsiteY295" fmla="*/ 310655 h 2205387"/>
              <a:gd name="connsiteX296" fmla="*/ 354176 w 2208067"/>
              <a:gd name="connsiteY296" fmla="*/ 300613 h 2205387"/>
              <a:gd name="connsiteX297" fmla="*/ 372252 w 2208067"/>
              <a:gd name="connsiteY297" fmla="*/ 292578 h 2205387"/>
              <a:gd name="connsiteX298" fmla="*/ 391668 w 2208067"/>
              <a:gd name="connsiteY298" fmla="*/ 285883 h 2205387"/>
              <a:gd name="connsiteX299" fmla="*/ 411084 w 2208067"/>
              <a:gd name="connsiteY299" fmla="*/ 279857 h 2205387"/>
              <a:gd name="connsiteX300" fmla="*/ 431839 w 2208067"/>
              <a:gd name="connsiteY300" fmla="*/ 274501 h 2205387"/>
              <a:gd name="connsiteX301" fmla="*/ 451925 w 2208067"/>
              <a:gd name="connsiteY301" fmla="*/ 269145 h 2205387"/>
              <a:gd name="connsiteX302" fmla="*/ 472011 w 2208067"/>
              <a:gd name="connsiteY302" fmla="*/ 263119 h 2205387"/>
              <a:gd name="connsiteX303" fmla="*/ 491426 w 2208067"/>
              <a:gd name="connsiteY303" fmla="*/ 256425 h 2205387"/>
              <a:gd name="connsiteX304" fmla="*/ 509504 w 2208067"/>
              <a:gd name="connsiteY304" fmla="*/ 248390 h 2205387"/>
              <a:gd name="connsiteX305" fmla="*/ 526241 w 2208067"/>
              <a:gd name="connsiteY305" fmla="*/ 239018 h 2205387"/>
              <a:gd name="connsiteX306" fmla="*/ 540970 w 2208067"/>
              <a:gd name="connsiteY306" fmla="*/ 226966 h 2205387"/>
              <a:gd name="connsiteX307" fmla="*/ 556368 w 2208067"/>
              <a:gd name="connsiteY307" fmla="*/ 213575 h 2205387"/>
              <a:gd name="connsiteX308" fmla="*/ 569760 w 2208067"/>
              <a:gd name="connsiteY308" fmla="*/ 198177 h 2205387"/>
              <a:gd name="connsiteX309" fmla="*/ 582481 w 2208067"/>
              <a:gd name="connsiteY309" fmla="*/ 182108 h 2205387"/>
              <a:gd name="connsiteX310" fmla="*/ 595201 w 2208067"/>
              <a:gd name="connsiteY310" fmla="*/ 165370 h 2205387"/>
              <a:gd name="connsiteX311" fmla="*/ 607922 w 2208067"/>
              <a:gd name="connsiteY311" fmla="*/ 148632 h 2205387"/>
              <a:gd name="connsiteX312" fmla="*/ 620642 w 2208067"/>
              <a:gd name="connsiteY312" fmla="*/ 132563 h 2205387"/>
              <a:gd name="connsiteX313" fmla="*/ 634703 w 2208067"/>
              <a:gd name="connsiteY313" fmla="*/ 117165 h 2205387"/>
              <a:gd name="connsiteX314" fmla="*/ 648763 w 2208067"/>
              <a:gd name="connsiteY314" fmla="*/ 103775 h 2205387"/>
              <a:gd name="connsiteX315" fmla="*/ 664831 w 2208067"/>
              <a:gd name="connsiteY315" fmla="*/ 92393 h 2205387"/>
              <a:gd name="connsiteX316" fmla="*/ 681569 w 2208067"/>
              <a:gd name="connsiteY316" fmla="*/ 83689 h 2205387"/>
              <a:gd name="connsiteX317" fmla="*/ 701655 w 2208067"/>
              <a:gd name="connsiteY317" fmla="*/ 77664 h 2205387"/>
              <a:gd name="connsiteX318" fmla="*/ 722410 w 2208067"/>
              <a:gd name="connsiteY318" fmla="*/ 74985 h 2205387"/>
              <a:gd name="connsiteX319" fmla="*/ 743834 w 2208067"/>
              <a:gd name="connsiteY319" fmla="*/ 74315 h 2205387"/>
              <a:gd name="connsiteX320" fmla="*/ 766598 w 2208067"/>
              <a:gd name="connsiteY320" fmla="*/ 76324 h 2205387"/>
              <a:gd name="connsiteX321" fmla="*/ 789361 w 2208067"/>
              <a:gd name="connsiteY321" fmla="*/ 79003 h 2205387"/>
              <a:gd name="connsiteX322" fmla="*/ 812125 w 2208067"/>
              <a:gd name="connsiteY322" fmla="*/ 82350 h 2205387"/>
              <a:gd name="connsiteX323" fmla="*/ 834888 w 2208067"/>
              <a:gd name="connsiteY323" fmla="*/ 85029 h 2205387"/>
              <a:gd name="connsiteX324" fmla="*/ 857651 w 2208067"/>
              <a:gd name="connsiteY324" fmla="*/ 86367 h 2205387"/>
              <a:gd name="connsiteX325" fmla="*/ 879747 w 2208067"/>
              <a:gd name="connsiteY325" fmla="*/ 86367 h 2205387"/>
              <a:gd name="connsiteX326" fmla="*/ 900501 w 2208067"/>
              <a:gd name="connsiteY326" fmla="*/ 83689 h 2205387"/>
              <a:gd name="connsiteX327" fmla="*/ 921925 w 2208067"/>
              <a:gd name="connsiteY327" fmla="*/ 78332 h 2205387"/>
              <a:gd name="connsiteX328" fmla="*/ 941342 w 2208067"/>
              <a:gd name="connsiteY328" fmla="*/ 70298 h 2205387"/>
              <a:gd name="connsiteX329" fmla="*/ 961427 w 2208067"/>
              <a:gd name="connsiteY329" fmla="*/ 59586 h 2205387"/>
              <a:gd name="connsiteX330" fmla="*/ 981512 w 2208067"/>
              <a:gd name="connsiteY330" fmla="*/ 48875 h 2205387"/>
              <a:gd name="connsiteX331" fmla="*/ 1001598 w 2208067"/>
              <a:gd name="connsiteY331" fmla="*/ 36823 h 2205387"/>
              <a:gd name="connsiteX332" fmla="*/ 1021014 w 2208067"/>
              <a:gd name="connsiteY332" fmla="*/ 25441 h 2205387"/>
              <a:gd name="connsiteX333" fmla="*/ 1041769 w 2208067"/>
              <a:gd name="connsiteY333" fmla="*/ 15399 h 2205387"/>
              <a:gd name="connsiteX334" fmla="*/ 1061855 w 2208067"/>
              <a:gd name="connsiteY334" fmla="*/ 7364 h 2205387"/>
              <a:gd name="connsiteX335" fmla="*/ 1082609 w 2208067"/>
              <a:gd name="connsiteY335" fmla="*/ 2008 h 220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F1C00E9-CB94-472C-87D5-F831CFB6F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86512" y="309695"/>
            <a:ext cx="3196593" cy="3192104"/>
          </a:xfrm>
          <a:custGeom>
            <a:avLst/>
            <a:gdLst>
              <a:gd name="connsiteX0" fmla="*/ 1330204 w 2660406"/>
              <a:gd name="connsiteY0" fmla="*/ 0 h 2656670"/>
              <a:gd name="connsiteX1" fmla="*/ 1356017 w 2660406"/>
              <a:gd name="connsiteY1" fmla="*/ 2419 h 2656670"/>
              <a:gd name="connsiteX2" fmla="*/ 1381023 w 2660406"/>
              <a:gd name="connsiteY2" fmla="*/ 8873 h 2656670"/>
              <a:gd name="connsiteX3" fmla="*/ 1405223 w 2660406"/>
              <a:gd name="connsiteY3" fmla="*/ 18554 h 2656670"/>
              <a:gd name="connsiteX4" fmla="*/ 1430230 w 2660406"/>
              <a:gd name="connsiteY4" fmla="*/ 30653 h 2656670"/>
              <a:gd name="connsiteX5" fmla="*/ 1453624 w 2660406"/>
              <a:gd name="connsiteY5" fmla="*/ 44367 h 2656670"/>
              <a:gd name="connsiteX6" fmla="*/ 1477824 w 2660406"/>
              <a:gd name="connsiteY6" fmla="*/ 58888 h 2656670"/>
              <a:gd name="connsiteX7" fmla="*/ 1502025 w 2660406"/>
              <a:gd name="connsiteY7" fmla="*/ 71793 h 2656670"/>
              <a:gd name="connsiteX8" fmla="*/ 1526224 w 2660406"/>
              <a:gd name="connsiteY8" fmla="*/ 84699 h 2656670"/>
              <a:gd name="connsiteX9" fmla="*/ 1550424 w 2660406"/>
              <a:gd name="connsiteY9" fmla="*/ 94379 h 2656670"/>
              <a:gd name="connsiteX10" fmla="*/ 1575432 w 2660406"/>
              <a:gd name="connsiteY10" fmla="*/ 100833 h 2656670"/>
              <a:gd name="connsiteX11" fmla="*/ 1600439 w 2660406"/>
              <a:gd name="connsiteY11" fmla="*/ 104060 h 2656670"/>
              <a:gd name="connsiteX12" fmla="*/ 1627059 w 2660406"/>
              <a:gd name="connsiteY12" fmla="*/ 104060 h 2656670"/>
              <a:gd name="connsiteX13" fmla="*/ 1654486 w 2660406"/>
              <a:gd name="connsiteY13" fmla="*/ 102448 h 2656670"/>
              <a:gd name="connsiteX14" fmla="*/ 1681911 w 2660406"/>
              <a:gd name="connsiteY14" fmla="*/ 99220 h 2656670"/>
              <a:gd name="connsiteX15" fmla="*/ 1709339 w 2660406"/>
              <a:gd name="connsiteY15" fmla="*/ 95187 h 2656670"/>
              <a:gd name="connsiteX16" fmla="*/ 1736767 w 2660406"/>
              <a:gd name="connsiteY16" fmla="*/ 91960 h 2656670"/>
              <a:gd name="connsiteX17" fmla="*/ 1764193 w 2660406"/>
              <a:gd name="connsiteY17" fmla="*/ 89539 h 2656670"/>
              <a:gd name="connsiteX18" fmla="*/ 1790007 w 2660406"/>
              <a:gd name="connsiteY18" fmla="*/ 90346 h 2656670"/>
              <a:gd name="connsiteX19" fmla="*/ 1815014 w 2660406"/>
              <a:gd name="connsiteY19" fmla="*/ 93574 h 2656670"/>
              <a:gd name="connsiteX20" fmla="*/ 1839214 w 2660406"/>
              <a:gd name="connsiteY20" fmla="*/ 100833 h 2656670"/>
              <a:gd name="connsiteX21" fmla="*/ 1859381 w 2660406"/>
              <a:gd name="connsiteY21" fmla="*/ 111320 h 2656670"/>
              <a:gd name="connsiteX22" fmla="*/ 1878740 w 2660406"/>
              <a:gd name="connsiteY22" fmla="*/ 125034 h 2656670"/>
              <a:gd name="connsiteX23" fmla="*/ 1895681 w 2660406"/>
              <a:gd name="connsiteY23" fmla="*/ 141167 h 2656670"/>
              <a:gd name="connsiteX24" fmla="*/ 1912622 w 2660406"/>
              <a:gd name="connsiteY24" fmla="*/ 159720 h 2656670"/>
              <a:gd name="connsiteX25" fmla="*/ 1927948 w 2660406"/>
              <a:gd name="connsiteY25" fmla="*/ 179080 h 2656670"/>
              <a:gd name="connsiteX26" fmla="*/ 1943274 w 2660406"/>
              <a:gd name="connsiteY26" fmla="*/ 199247 h 2656670"/>
              <a:gd name="connsiteX27" fmla="*/ 1958601 w 2660406"/>
              <a:gd name="connsiteY27" fmla="*/ 219414 h 2656670"/>
              <a:gd name="connsiteX28" fmla="*/ 1973928 w 2660406"/>
              <a:gd name="connsiteY28" fmla="*/ 238775 h 2656670"/>
              <a:gd name="connsiteX29" fmla="*/ 1990062 w 2660406"/>
              <a:gd name="connsiteY29" fmla="*/ 257328 h 2656670"/>
              <a:gd name="connsiteX30" fmla="*/ 2008614 w 2660406"/>
              <a:gd name="connsiteY30" fmla="*/ 273462 h 2656670"/>
              <a:gd name="connsiteX31" fmla="*/ 2026361 w 2660406"/>
              <a:gd name="connsiteY31" fmla="*/ 287983 h 2656670"/>
              <a:gd name="connsiteX32" fmla="*/ 2046529 w 2660406"/>
              <a:gd name="connsiteY32" fmla="*/ 299275 h 2656670"/>
              <a:gd name="connsiteX33" fmla="*/ 2068309 w 2660406"/>
              <a:gd name="connsiteY33" fmla="*/ 308956 h 2656670"/>
              <a:gd name="connsiteX34" fmla="*/ 2091702 w 2660406"/>
              <a:gd name="connsiteY34" fmla="*/ 317021 h 2656670"/>
              <a:gd name="connsiteX35" fmla="*/ 2115903 w 2660406"/>
              <a:gd name="connsiteY35" fmla="*/ 324281 h 2656670"/>
              <a:gd name="connsiteX36" fmla="*/ 2140101 w 2660406"/>
              <a:gd name="connsiteY36" fmla="*/ 330735 h 2656670"/>
              <a:gd name="connsiteX37" fmla="*/ 2165109 w 2660406"/>
              <a:gd name="connsiteY37" fmla="*/ 337188 h 2656670"/>
              <a:gd name="connsiteX38" fmla="*/ 2188502 w 2660406"/>
              <a:gd name="connsiteY38" fmla="*/ 344448 h 2656670"/>
              <a:gd name="connsiteX39" fmla="*/ 2211897 w 2660406"/>
              <a:gd name="connsiteY39" fmla="*/ 352515 h 2656670"/>
              <a:gd name="connsiteX40" fmla="*/ 2233675 w 2660406"/>
              <a:gd name="connsiteY40" fmla="*/ 362196 h 2656670"/>
              <a:gd name="connsiteX41" fmla="*/ 2253035 w 2660406"/>
              <a:gd name="connsiteY41" fmla="*/ 374295 h 2656670"/>
              <a:gd name="connsiteX42" fmla="*/ 2270784 w 2660406"/>
              <a:gd name="connsiteY42" fmla="*/ 388815 h 2656670"/>
              <a:gd name="connsiteX43" fmla="*/ 2285303 w 2660406"/>
              <a:gd name="connsiteY43" fmla="*/ 406562 h 2656670"/>
              <a:gd name="connsiteX44" fmla="*/ 2297404 w 2660406"/>
              <a:gd name="connsiteY44" fmla="*/ 425922 h 2656670"/>
              <a:gd name="connsiteX45" fmla="*/ 2307084 w 2660406"/>
              <a:gd name="connsiteY45" fmla="*/ 447702 h 2656670"/>
              <a:gd name="connsiteX46" fmla="*/ 2315151 w 2660406"/>
              <a:gd name="connsiteY46" fmla="*/ 471097 h 2656670"/>
              <a:gd name="connsiteX47" fmla="*/ 2322411 w 2660406"/>
              <a:gd name="connsiteY47" fmla="*/ 494489 h 2656670"/>
              <a:gd name="connsiteX48" fmla="*/ 2328864 w 2660406"/>
              <a:gd name="connsiteY48" fmla="*/ 519497 h 2656670"/>
              <a:gd name="connsiteX49" fmla="*/ 2335317 w 2660406"/>
              <a:gd name="connsiteY49" fmla="*/ 543696 h 2656670"/>
              <a:gd name="connsiteX50" fmla="*/ 2342578 w 2660406"/>
              <a:gd name="connsiteY50" fmla="*/ 567896 h 2656670"/>
              <a:gd name="connsiteX51" fmla="*/ 2350643 w 2660406"/>
              <a:gd name="connsiteY51" fmla="*/ 591291 h 2656670"/>
              <a:gd name="connsiteX52" fmla="*/ 2360324 w 2660406"/>
              <a:gd name="connsiteY52" fmla="*/ 613070 h 2656670"/>
              <a:gd name="connsiteX53" fmla="*/ 2371617 w 2660406"/>
              <a:gd name="connsiteY53" fmla="*/ 633237 h 2656670"/>
              <a:gd name="connsiteX54" fmla="*/ 2386137 w 2660406"/>
              <a:gd name="connsiteY54" fmla="*/ 650985 h 2656670"/>
              <a:gd name="connsiteX55" fmla="*/ 2402271 w 2660406"/>
              <a:gd name="connsiteY55" fmla="*/ 669538 h 2656670"/>
              <a:gd name="connsiteX56" fmla="*/ 2420825 w 2660406"/>
              <a:gd name="connsiteY56" fmla="*/ 685670 h 2656670"/>
              <a:gd name="connsiteX57" fmla="*/ 2440992 w 2660406"/>
              <a:gd name="connsiteY57" fmla="*/ 700998 h 2656670"/>
              <a:gd name="connsiteX58" fmla="*/ 2461159 w 2660406"/>
              <a:gd name="connsiteY58" fmla="*/ 716325 h 2656670"/>
              <a:gd name="connsiteX59" fmla="*/ 2481325 w 2660406"/>
              <a:gd name="connsiteY59" fmla="*/ 731651 h 2656670"/>
              <a:gd name="connsiteX60" fmla="*/ 2500684 w 2660406"/>
              <a:gd name="connsiteY60" fmla="*/ 746978 h 2656670"/>
              <a:gd name="connsiteX61" fmla="*/ 2519238 w 2660406"/>
              <a:gd name="connsiteY61" fmla="*/ 763918 h 2656670"/>
              <a:gd name="connsiteX62" fmla="*/ 2535373 w 2660406"/>
              <a:gd name="connsiteY62" fmla="*/ 780859 h 2656670"/>
              <a:gd name="connsiteX63" fmla="*/ 2549085 w 2660406"/>
              <a:gd name="connsiteY63" fmla="*/ 800218 h 2656670"/>
              <a:gd name="connsiteX64" fmla="*/ 2559571 w 2660406"/>
              <a:gd name="connsiteY64" fmla="*/ 820385 h 2656670"/>
              <a:gd name="connsiteX65" fmla="*/ 2566832 w 2660406"/>
              <a:gd name="connsiteY65" fmla="*/ 844585 h 2656670"/>
              <a:gd name="connsiteX66" fmla="*/ 2570059 w 2660406"/>
              <a:gd name="connsiteY66" fmla="*/ 869592 h 2656670"/>
              <a:gd name="connsiteX67" fmla="*/ 2570866 w 2660406"/>
              <a:gd name="connsiteY67" fmla="*/ 895406 h 2656670"/>
              <a:gd name="connsiteX68" fmla="*/ 2568444 w 2660406"/>
              <a:gd name="connsiteY68" fmla="*/ 922832 h 2656670"/>
              <a:gd name="connsiteX69" fmla="*/ 2565220 w 2660406"/>
              <a:gd name="connsiteY69" fmla="*/ 950259 h 2656670"/>
              <a:gd name="connsiteX70" fmla="*/ 2561186 w 2660406"/>
              <a:gd name="connsiteY70" fmla="*/ 977688 h 2656670"/>
              <a:gd name="connsiteX71" fmla="*/ 2557959 w 2660406"/>
              <a:gd name="connsiteY71" fmla="*/ 1005113 h 2656670"/>
              <a:gd name="connsiteX72" fmla="*/ 2556345 w 2660406"/>
              <a:gd name="connsiteY72" fmla="*/ 1032540 h 2656670"/>
              <a:gd name="connsiteX73" fmla="*/ 2556345 w 2660406"/>
              <a:gd name="connsiteY73" fmla="*/ 1059160 h 2656670"/>
              <a:gd name="connsiteX74" fmla="*/ 2559571 w 2660406"/>
              <a:gd name="connsiteY74" fmla="*/ 1084167 h 2656670"/>
              <a:gd name="connsiteX75" fmla="*/ 2566025 w 2660406"/>
              <a:gd name="connsiteY75" fmla="*/ 1109174 h 2656670"/>
              <a:gd name="connsiteX76" fmla="*/ 2575705 w 2660406"/>
              <a:gd name="connsiteY76" fmla="*/ 1132567 h 2656670"/>
              <a:gd name="connsiteX77" fmla="*/ 2587806 w 2660406"/>
              <a:gd name="connsiteY77" fmla="*/ 1156767 h 2656670"/>
              <a:gd name="connsiteX78" fmla="*/ 2601520 w 2660406"/>
              <a:gd name="connsiteY78" fmla="*/ 1180968 h 2656670"/>
              <a:gd name="connsiteX79" fmla="*/ 2616038 w 2660406"/>
              <a:gd name="connsiteY79" fmla="*/ 1205168 h 2656670"/>
              <a:gd name="connsiteX80" fmla="*/ 2629752 w 2660406"/>
              <a:gd name="connsiteY80" fmla="*/ 1228562 h 2656670"/>
              <a:gd name="connsiteX81" fmla="*/ 2641853 w 2660406"/>
              <a:gd name="connsiteY81" fmla="*/ 1253569 h 2656670"/>
              <a:gd name="connsiteX82" fmla="*/ 2651532 w 2660406"/>
              <a:gd name="connsiteY82" fmla="*/ 1277768 h 2656670"/>
              <a:gd name="connsiteX83" fmla="*/ 2657987 w 2660406"/>
              <a:gd name="connsiteY83" fmla="*/ 1302775 h 2656670"/>
              <a:gd name="connsiteX84" fmla="*/ 2660406 w 2660406"/>
              <a:gd name="connsiteY84" fmla="*/ 1328588 h 2656670"/>
              <a:gd name="connsiteX85" fmla="*/ 2657987 w 2660406"/>
              <a:gd name="connsiteY85" fmla="*/ 1354401 h 2656670"/>
              <a:gd name="connsiteX86" fmla="*/ 2651532 w 2660406"/>
              <a:gd name="connsiteY86" fmla="*/ 1379408 h 2656670"/>
              <a:gd name="connsiteX87" fmla="*/ 2641853 w 2660406"/>
              <a:gd name="connsiteY87" fmla="*/ 1403610 h 2656670"/>
              <a:gd name="connsiteX88" fmla="*/ 2629752 w 2660406"/>
              <a:gd name="connsiteY88" fmla="*/ 1428615 h 2656670"/>
              <a:gd name="connsiteX89" fmla="*/ 2616038 w 2660406"/>
              <a:gd name="connsiteY89" fmla="*/ 1452010 h 2656670"/>
              <a:gd name="connsiteX90" fmla="*/ 2601520 w 2660406"/>
              <a:gd name="connsiteY90" fmla="*/ 1476211 h 2656670"/>
              <a:gd name="connsiteX91" fmla="*/ 2587806 w 2660406"/>
              <a:gd name="connsiteY91" fmla="*/ 1500410 h 2656670"/>
              <a:gd name="connsiteX92" fmla="*/ 2575705 w 2660406"/>
              <a:gd name="connsiteY92" fmla="*/ 1524610 h 2656670"/>
              <a:gd name="connsiteX93" fmla="*/ 2566025 w 2660406"/>
              <a:gd name="connsiteY93" fmla="*/ 1548003 h 2656670"/>
              <a:gd name="connsiteX94" fmla="*/ 2559571 w 2660406"/>
              <a:gd name="connsiteY94" fmla="*/ 1573011 h 2656670"/>
              <a:gd name="connsiteX95" fmla="*/ 2556345 w 2660406"/>
              <a:gd name="connsiteY95" fmla="*/ 1598017 h 2656670"/>
              <a:gd name="connsiteX96" fmla="*/ 2556345 w 2660406"/>
              <a:gd name="connsiteY96" fmla="*/ 1624637 h 2656670"/>
              <a:gd name="connsiteX97" fmla="*/ 2557959 w 2660406"/>
              <a:gd name="connsiteY97" fmla="*/ 1652063 h 2656670"/>
              <a:gd name="connsiteX98" fmla="*/ 2561186 w 2660406"/>
              <a:gd name="connsiteY98" fmla="*/ 1679491 h 2656670"/>
              <a:gd name="connsiteX99" fmla="*/ 2565220 w 2660406"/>
              <a:gd name="connsiteY99" fmla="*/ 1706918 h 2656670"/>
              <a:gd name="connsiteX100" fmla="*/ 2568444 w 2660406"/>
              <a:gd name="connsiteY100" fmla="*/ 1734346 h 2656670"/>
              <a:gd name="connsiteX101" fmla="*/ 2570866 w 2660406"/>
              <a:gd name="connsiteY101" fmla="*/ 1761772 h 2656670"/>
              <a:gd name="connsiteX102" fmla="*/ 2570059 w 2660406"/>
              <a:gd name="connsiteY102" fmla="*/ 1787586 h 2656670"/>
              <a:gd name="connsiteX103" fmla="*/ 2566832 w 2660406"/>
              <a:gd name="connsiteY103" fmla="*/ 1812593 h 2656670"/>
              <a:gd name="connsiteX104" fmla="*/ 2559571 w 2660406"/>
              <a:gd name="connsiteY104" fmla="*/ 1836792 h 2656670"/>
              <a:gd name="connsiteX105" fmla="*/ 2549085 w 2660406"/>
              <a:gd name="connsiteY105" fmla="*/ 1856959 h 2656670"/>
              <a:gd name="connsiteX106" fmla="*/ 2535373 w 2660406"/>
              <a:gd name="connsiteY106" fmla="*/ 1876319 h 2656670"/>
              <a:gd name="connsiteX107" fmla="*/ 2519238 w 2660406"/>
              <a:gd name="connsiteY107" fmla="*/ 1893259 h 2656670"/>
              <a:gd name="connsiteX108" fmla="*/ 2500684 w 2660406"/>
              <a:gd name="connsiteY108" fmla="*/ 1910198 h 2656670"/>
              <a:gd name="connsiteX109" fmla="*/ 2481325 w 2660406"/>
              <a:gd name="connsiteY109" fmla="*/ 1925525 h 2656670"/>
              <a:gd name="connsiteX110" fmla="*/ 2461159 w 2660406"/>
              <a:gd name="connsiteY110" fmla="*/ 1940852 h 2656670"/>
              <a:gd name="connsiteX111" fmla="*/ 2440992 w 2660406"/>
              <a:gd name="connsiteY111" fmla="*/ 1956179 h 2656670"/>
              <a:gd name="connsiteX112" fmla="*/ 2420825 w 2660406"/>
              <a:gd name="connsiteY112" fmla="*/ 1971506 h 2656670"/>
              <a:gd name="connsiteX113" fmla="*/ 2402271 w 2660406"/>
              <a:gd name="connsiteY113" fmla="*/ 1987639 h 2656670"/>
              <a:gd name="connsiteX114" fmla="*/ 2386137 w 2660406"/>
              <a:gd name="connsiteY114" fmla="*/ 2006193 h 2656670"/>
              <a:gd name="connsiteX115" fmla="*/ 2371617 w 2660406"/>
              <a:gd name="connsiteY115" fmla="*/ 2023940 h 2656670"/>
              <a:gd name="connsiteX116" fmla="*/ 2360324 w 2660406"/>
              <a:gd name="connsiteY116" fmla="*/ 2044106 h 2656670"/>
              <a:gd name="connsiteX117" fmla="*/ 2350643 w 2660406"/>
              <a:gd name="connsiteY117" fmla="*/ 2065886 h 2656670"/>
              <a:gd name="connsiteX118" fmla="*/ 2342578 w 2660406"/>
              <a:gd name="connsiteY118" fmla="*/ 2089280 h 2656670"/>
              <a:gd name="connsiteX119" fmla="*/ 2335317 w 2660406"/>
              <a:gd name="connsiteY119" fmla="*/ 2113480 h 2656670"/>
              <a:gd name="connsiteX120" fmla="*/ 2328864 w 2660406"/>
              <a:gd name="connsiteY120" fmla="*/ 2137681 h 2656670"/>
              <a:gd name="connsiteX121" fmla="*/ 2322411 w 2660406"/>
              <a:gd name="connsiteY121" fmla="*/ 2162688 h 2656670"/>
              <a:gd name="connsiteX122" fmla="*/ 2315151 w 2660406"/>
              <a:gd name="connsiteY122" fmla="*/ 2186081 h 2656670"/>
              <a:gd name="connsiteX123" fmla="*/ 2307084 w 2660406"/>
              <a:gd name="connsiteY123" fmla="*/ 2209474 h 2656670"/>
              <a:gd name="connsiteX124" fmla="*/ 2297404 w 2660406"/>
              <a:gd name="connsiteY124" fmla="*/ 2231255 h 2656670"/>
              <a:gd name="connsiteX125" fmla="*/ 2285303 w 2660406"/>
              <a:gd name="connsiteY125" fmla="*/ 2250616 h 2656670"/>
              <a:gd name="connsiteX126" fmla="*/ 2270784 w 2660406"/>
              <a:gd name="connsiteY126" fmla="*/ 2268361 h 2656670"/>
              <a:gd name="connsiteX127" fmla="*/ 2253035 w 2660406"/>
              <a:gd name="connsiteY127" fmla="*/ 2282882 h 2656670"/>
              <a:gd name="connsiteX128" fmla="*/ 2233675 w 2660406"/>
              <a:gd name="connsiteY128" fmla="*/ 2294981 h 2656670"/>
              <a:gd name="connsiteX129" fmla="*/ 2211897 w 2660406"/>
              <a:gd name="connsiteY129" fmla="*/ 2304661 h 2656670"/>
              <a:gd name="connsiteX130" fmla="*/ 2188502 w 2660406"/>
              <a:gd name="connsiteY130" fmla="*/ 2312729 h 2656670"/>
              <a:gd name="connsiteX131" fmla="*/ 2165109 w 2660406"/>
              <a:gd name="connsiteY131" fmla="*/ 2319988 h 2656670"/>
              <a:gd name="connsiteX132" fmla="*/ 2140101 w 2660406"/>
              <a:gd name="connsiteY132" fmla="*/ 2326443 h 2656670"/>
              <a:gd name="connsiteX133" fmla="*/ 2115903 w 2660406"/>
              <a:gd name="connsiteY133" fmla="*/ 2332896 h 2656670"/>
              <a:gd name="connsiteX134" fmla="*/ 2091702 w 2660406"/>
              <a:gd name="connsiteY134" fmla="*/ 2340155 h 2656670"/>
              <a:gd name="connsiteX135" fmla="*/ 2068309 w 2660406"/>
              <a:gd name="connsiteY135" fmla="*/ 2348222 h 2656670"/>
              <a:gd name="connsiteX136" fmla="*/ 2046529 w 2660406"/>
              <a:gd name="connsiteY136" fmla="*/ 2357903 h 2656670"/>
              <a:gd name="connsiteX137" fmla="*/ 2026361 w 2660406"/>
              <a:gd name="connsiteY137" fmla="*/ 2369196 h 2656670"/>
              <a:gd name="connsiteX138" fmla="*/ 2008614 w 2660406"/>
              <a:gd name="connsiteY138" fmla="*/ 2383714 h 2656670"/>
              <a:gd name="connsiteX139" fmla="*/ 1990062 w 2660406"/>
              <a:gd name="connsiteY139" fmla="*/ 2399848 h 2656670"/>
              <a:gd name="connsiteX140" fmla="*/ 1973928 w 2660406"/>
              <a:gd name="connsiteY140" fmla="*/ 2418402 h 2656670"/>
              <a:gd name="connsiteX141" fmla="*/ 1958601 w 2660406"/>
              <a:gd name="connsiteY141" fmla="*/ 2437762 h 2656670"/>
              <a:gd name="connsiteX142" fmla="*/ 1943274 w 2660406"/>
              <a:gd name="connsiteY142" fmla="*/ 2457929 h 2656670"/>
              <a:gd name="connsiteX143" fmla="*/ 1927948 w 2660406"/>
              <a:gd name="connsiteY143" fmla="*/ 2478096 h 2656670"/>
              <a:gd name="connsiteX144" fmla="*/ 1912622 w 2660406"/>
              <a:gd name="connsiteY144" fmla="*/ 2497456 h 2656670"/>
              <a:gd name="connsiteX145" fmla="*/ 1895681 w 2660406"/>
              <a:gd name="connsiteY145" fmla="*/ 2516010 h 2656670"/>
              <a:gd name="connsiteX146" fmla="*/ 1878740 w 2660406"/>
              <a:gd name="connsiteY146" fmla="*/ 2532143 h 2656670"/>
              <a:gd name="connsiteX147" fmla="*/ 1859381 w 2660406"/>
              <a:gd name="connsiteY147" fmla="*/ 2545857 h 2656670"/>
              <a:gd name="connsiteX148" fmla="*/ 1839214 w 2660406"/>
              <a:gd name="connsiteY148" fmla="*/ 2556344 h 2656670"/>
              <a:gd name="connsiteX149" fmla="*/ 1815014 w 2660406"/>
              <a:gd name="connsiteY149" fmla="*/ 2563603 h 2656670"/>
              <a:gd name="connsiteX150" fmla="*/ 1790007 w 2660406"/>
              <a:gd name="connsiteY150" fmla="*/ 2566831 h 2656670"/>
              <a:gd name="connsiteX151" fmla="*/ 1764193 w 2660406"/>
              <a:gd name="connsiteY151" fmla="*/ 2567637 h 2656670"/>
              <a:gd name="connsiteX152" fmla="*/ 1736767 w 2660406"/>
              <a:gd name="connsiteY152" fmla="*/ 2565216 h 2656670"/>
              <a:gd name="connsiteX153" fmla="*/ 1709339 w 2660406"/>
              <a:gd name="connsiteY153" fmla="*/ 2561991 h 2656670"/>
              <a:gd name="connsiteX154" fmla="*/ 1681911 w 2660406"/>
              <a:gd name="connsiteY154" fmla="*/ 2557956 h 2656670"/>
              <a:gd name="connsiteX155" fmla="*/ 1654486 w 2660406"/>
              <a:gd name="connsiteY155" fmla="*/ 2554731 h 2656670"/>
              <a:gd name="connsiteX156" fmla="*/ 1627059 w 2660406"/>
              <a:gd name="connsiteY156" fmla="*/ 2553117 h 2656670"/>
              <a:gd name="connsiteX157" fmla="*/ 1600439 w 2660406"/>
              <a:gd name="connsiteY157" fmla="*/ 2553117 h 2656670"/>
              <a:gd name="connsiteX158" fmla="*/ 1575432 w 2660406"/>
              <a:gd name="connsiteY158" fmla="*/ 2556344 h 2656670"/>
              <a:gd name="connsiteX159" fmla="*/ 1550424 w 2660406"/>
              <a:gd name="connsiteY159" fmla="*/ 2562797 h 2656670"/>
              <a:gd name="connsiteX160" fmla="*/ 1526224 w 2660406"/>
              <a:gd name="connsiteY160" fmla="*/ 2572477 h 2656670"/>
              <a:gd name="connsiteX161" fmla="*/ 1502025 w 2660406"/>
              <a:gd name="connsiteY161" fmla="*/ 2585383 h 2656670"/>
              <a:gd name="connsiteX162" fmla="*/ 1477824 w 2660406"/>
              <a:gd name="connsiteY162" fmla="*/ 2598291 h 2656670"/>
              <a:gd name="connsiteX163" fmla="*/ 1453624 w 2660406"/>
              <a:gd name="connsiteY163" fmla="*/ 2612809 h 2656670"/>
              <a:gd name="connsiteX164" fmla="*/ 1430230 w 2660406"/>
              <a:gd name="connsiteY164" fmla="*/ 2626523 h 2656670"/>
              <a:gd name="connsiteX165" fmla="*/ 1405223 w 2660406"/>
              <a:gd name="connsiteY165" fmla="*/ 2638624 h 2656670"/>
              <a:gd name="connsiteX166" fmla="*/ 1381023 w 2660406"/>
              <a:gd name="connsiteY166" fmla="*/ 2648305 h 2656670"/>
              <a:gd name="connsiteX167" fmla="*/ 1356017 w 2660406"/>
              <a:gd name="connsiteY167" fmla="*/ 2654758 h 2656670"/>
              <a:gd name="connsiteX168" fmla="*/ 1335613 w 2660406"/>
              <a:gd name="connsiteY168" fmla="*/ 2656670 h 2656670"/>
              <a:gd name="connsiteX169" fmla="*/ 1324794 w 2660406"/>
              <a:gd name="connsiteY169" fmla="*/ 2656670 h 2656670"/>
              <a:gd name="connsiteX170" fmla="*/ 1304389 w 2660406"/>
              <a:gd name="connsiteY170" fmla="*/ 2654758 h 2656670"/>
              <a:gd name="connsiteX171" fmla="*/ 1279384 w 2660406"/>
              <a:gd name="connsiteY171" fmla="*/ 2648305 h 2656670"/>
              <a:gd name="connsiteX172" fmla="*/ 1255183 w 2660406"/>
              <a:gd name="connsiteY172" fmla="*/ 2638624 h 2656670"/>
              <a:gd name="connsiteX173" fmla="*/ 1230176 w 2660406"/>
              <a:gd name="connsiteY173" fmla="*/ 2626523 h 2656670"/>
              <a:gd name="connsiteX174" fmla="*/ 1206783 w 2660406"/>
              <a:gd name="connsiteY174" fmla="*/ 2612809 h 2656670"/>
              <a:gd name="connsiteX175" fmla="*/ 1182582 w 2660406"/>
              <a:gd name="connsiteY175" fmla="*/ 2598291 h 2656670"/>
              <a:gd name="connsiteX176" fmla="*/ 1158383 w 2660406"/>
              <a:gd name="connsiteY176" fmla="*/ 2585383 h 2656670"/>
              <a:gd name="connsiteX177" fmla="*/ 1134183 w 2660406"/>
              <a:gd name="connsiteY177" fmla="*/ 2572477 h 2656670"/>
              <a:gd name="connsiteX178" fmla="*/ 1110788 w 2660406"/>
              <a:gd name="connsiteY178" fmla="*/ 2562797 h 2656670"/>
              <a:gd name="connsiteX179" fmla="*/ 1084975 w 2660406"/>
              <a:gd name="connsiteY179" fmla="*/ 2556344 h 2656670"/>
              <a:gd name="connsiteX180" fmla="*/ 1059970 w 2660406"/>
              <a:gd name="connsiteY180" fmla="*/ 2553117 h 2656670"/>
              <a:gd name="connsiteX181" fmla="*/ 1033347 w 2660406"/>
              <a:gd name="connsiteY181" fmla="*/ 2553117 h 2656670"/>
              <a:gd name="connsiteX182" fmla="*/ 1005921 w 2660406"/>
              <a:gd name="connsiteY182" fmla="*/ 2554731 h 2656670"/>
              <a:gd name="connsiteX183" fmla="*/ 978495 w 2660406"/>
              <a:gd name="connsiteY183" fmla="*/ 2557956 h 2656670"/>
              <a:gd name="connsiteX184" fmla="*/ 951067 w 2660406"/>
              <a:gd name="connsiteY184" fmla="*/ 2561991 h 2656670"/>
              <a:gd name="connsiteX185" fmla="*/ 923641 w 2660406"/>
              <a:gd name="connsiteY185" fmla="*/ 2565216 h 2656670"/>
              <a:gd name="connsiteX186" fmla="*/ 896214 w 2660406"/>
              <a:gd name="connsiteY186" fmla="*/ 2567637 h 2656670"/>
              <a:gd name="connsiteX187" fmla="*/ 870401 w 2660406"/>
              <a:gd name="connsiteY187" fmla="*/ 2566831 h 2656670"/>
              <a:gd name="connsiteX188" fmla="*/ 845394 w 2660406"/>
              <a:gd name="connsiteY188" fmla="*/ 2563603 h 2656670"/>
              <a:gd name="connsiteX189" fmla="*/ 821193 w 2660406"/>
              <a:gd name="connsiteY189" fmla="*/ 2556344 h 2656670"/>
              <a:gd name="connsiteX190" fmla="*/ 801027 w 2660406"/>
              <a:gd name="connsiteY190" fmla="*/ 2545857 h 2656670"/>
              <a:gd name="connsiteX191" fmla="*/ 781667 w 2660406"/>
              <a:gd name="connsiteY191" fmla="*/ 2532143 h 2656670"/>
              <a:gd name="connsiteX192" fmla="*/ 764727 w 2660406"/>
              <a:gd name="connsiteY192" fmla="*/ 2516010 h 2656670"/>
              <a:gd name="connsiteX193" fmla="*/ 747785 w 2660406"/>
              <a:gd name="connsiteY193" fmla="*/ 2497456 h 2656670"/>
              <a:gd name="connsiteX194" fmla="*/ 732459 w 2660406"/>
              <a:gd name="connsiteY194" fmla="*/ 2478096 h 2656670"/>
              <a:gd name="connsiteX195" fmla="*/ 717132 w 2660406"/>
              <a:gd name="connsiteY195" fmla="*/ 2457929 h 2656670"/>
              <a:gd name="connsiteX196" fmla="*/ 701807 w 2660406"/>
              <a:gd name="connsiteY196" fmla="*/ 2437762 h 2656670"/>
              <a:gd name="connsiteX197" fmla="*/ 686480 w 2660406"/>
              <a:gd name="connsiteY197" fmla="*/ 2418402 h 2656670"/>
              <a:gd name="connsiteX198" fmla="*/ 670344 w 2660406"/>
              <a:gd name="connsiteY198" fmla="*/ 2399848 h 2656670"/>
              <a:gd name="connsiteX199" fmla="*/ 651792 w 2660406"/>
              <a:gd name="connsiteY199" fmla="*/ 2383714 h 2656670"/>
              <a:gd name="connsiteX200" fmla="*/ 634045 w 2660406"/>
              <a:gd name="connsiteY200" fmla="*/ 2369196 h 2656670"/>
              <a:gd name="connsiteX201" fmla="*/ 613880 w 2660406"/>
              <a:gd name="connsiteY201" fmla="*/ 2357903 h 2656670"/>
              <a:gd name="connsiteX202" fmla="*/ 592098 w 2660406"/>
              <a:gd name="connsiteY202" fmla="*/ 2348222 h 2656670"/>
              <a:gd name="connsiteX203" fmla="*/ 568706 w 2660406"/>
              <a:gd name="connsiteY203" fmla="*/ 2340155 h 2656670"/>
              <a:gd name="connsiteX204" fmla="*/ 544505 w 2660406"/>
              <a:gd name="connsiteY204" fmla="*/ 2332896 h 2656670"/>
              <a:gd name="connsiteX205" fmla="*/ 520304 w 2660406"/>
              <a:gd name="connsiteY205" fmla="*/ 2326443 h 2656670"/>
              <a:gd name="connsiteX206" fmla="*/ 495298 w 2660406"/>
              <a:gd name="connsiteY206" fmla="*/ 2319988 h 2656670"/>
              <a:gd name="connsiteX207" fmla="*/ 471904 w 2660406"/>
              <a:gd name="connsiteY207" fmla="*/ 2312729 h 2656670"/>
              <a:gd name="connsiteX208" fmla="*/ 448511 w 2660406"/>
              <a:gd name="connsiteY208" fmla="*/ 2304661 h 2656670"/>
              <a:gd name="connsiteX209" fmla="*/ 426732 w 2660406"/>
              <a:gd name="connsiteY209" fmla="*/ 2294981 h 2656670"/>
              <a:gd name="connsiteX210" fmla="*/ 407371 w 2660406"/>
              <a:gd name="connsiteY210" fmla="*/ 2282882 h 2656670"/>
              <a:gd name="connsiteX211" fmla="*/ 389623 w 2660406"/>
              <a:gd name="connsiteY211" fmla="*/ 2268361 h 2656670"/>
              <a:gd name="connsiteX212" fmla="*/ 375105 w 2660406"/>
              <a:gd name="connsiteY212" fmla="*/ 2250616 h 2656670"/>
              <a:gd name="connsiteX213" fmla="*/ 363003 w 2660406"/>
              <a:gd name="connsiteY213" fmla="*/ 2231255 h 2656670"/>
              <a:gd name="connsiteX214" fmla="*/ 353324 w 2660406"/>
              <a:gd name="connsiteY214" fmla="*/ 2209474 h 2656670"/>
              <a:gd name="connsiteX215" fmla="*/ 345258 w 2660406"/>
              <a:gd name="connsiteY215" fmla="*/ 2186081 h 2656670"/>
              <a:gd name="connsiteX216" fmla="*/ 337997 w 2660406"/>
              <a:gd name="connsiteY216" fmla="*/ 2162688 h 2656670"/>
              <a:gd name="connsiteX217" fmla="*/ 331544 w 2660406"/>
              <a:gd name="connsiteY217" fmla="*/ 2137681 h 2656670"/>
              <a:gd name="connsiteX218" fmla="*/ 325091 w 2660406"/>
              <a:gd name="connsiteY218" fmla="*/ 2113480 h 2656670"/>
              <a:gd name="connsiteX219" fmla="*/ 317831 w 2660406"/>
              <a:gd name="connsiteY219" fmla="*/ 2089280 h 2656670"/>
              <a:gd name="connsiteX220" fmla="*/ 309764 w 2660406"/>
              <a:gd name="connsiteY220" fmla="*/ 2065886 h 2656670"/>
              <a:gd name="connsiteX221" fmla="*/ 300084 w 2660406"/>
              <a:gd name="connsiteY221" fmla="*/ 2044106 h 2656670"/>
              <a:gd name="connsiteX222" fmla="*/ 288790 w 2660406"/>
              <a:gd name="connsiteY222" fmla="*/ 2023940 h 2656670"/>
              <a:gd name="connsiteX223" fmla="*/ 274269 w 2660406"/>
              <a:gd name="connsiteY223" fmla="*/ 2006193 h 2656670"/>
              <a:gd name="connsiteX224" fmla="*/ 258136 w 2660406"/>
              <a:gd name="connsiteY224" fmla="*/ 1987639 h 2656670"/>
              <a:gd name="connsiteX225" fmla="*/ 239583 w 2660406"/>
              <a:gd name="connsiteY225" fmla="*/ 1971506 h 2656670"/>
              <a:gd name="connsiteX226" fmla="*/ 220221 w 2660406"/>
              <a:gd name="connsiteY226" fmla="*/ 1956179 h 2656670"/>
              <a:gd name="connsiteX227" fmla="*/ 199248 w 2660406"/>
              <a:gd name="connsiteY227" fmla="*/ 1940852 h 2656670"/>
              <a:gd name="connsiteX228" fmla="*/ 179083 w 2660406"/>
              <a:gd name="connsiteY228" fmla="*/ 1925525 h 2656670"/>
              <a:gd name="connsiteX229" fmla="*/ 159722 w 2660406"/>
              <a:gd name="connsiteY229" fmla="*/ 1910198 h 2656670"/>
              <a:gd name="connsiteX230" fmla="*/ 141170 w 2660406"/>
              <a:gd name="connsiteY230" fmla="*/ 1893259 h 2656670"/>
              <a:gd name="connsiteX231" fmla="*/ 125035 w 2660406"/>
              <a:gd name="connsiteY231" fmla="*/ 1876319 h 2656670"/>
              <a:gd name="connsiteX232" fmla="*/ 111322 w 2660406"/>
              <a:gd name="connsiteY232" fmla="*/ 1856959 h 2656670"/>
              <a:gd name="connsiteX233" fmla="*/ 100836 w 2660406"/>
              <a:gd name="connsiteY233" fmla="*/ 1836792 h 2656670"/>
              <a:gd name="connsiteX234" fmla="*/ 93575 w 2660406"/>
              <a:gd name="connsiteY234" fmla="*/ 1812593 h 2656670"/>
              <a:gd name="connsiteX235" fmla="*/ 90349 w 2660406"/>
              <a:gd name="connsiteY235" fmla="*/ 1787586 h 2656670"/>
              <a:gd name="connsiteX236" fmla="*/ 89541 w 2660406"/>
              <a:gd name="connsiteY236" fmla="*/ 1761772 h 2656670"/>
              <a:gd name="connsiteX237" fmla="*/ 91963 w 2660406"/>
              <a:gd name="connsiteY237" fmla="*/ 1734346 h 2656670"/>
              <a:gd name="connsiteX238" fmla="*/ 95189 w 2660406"/>
              <a:gd name="connsiteY238" fmla="*/ 1706918 h 2656670"/>
              <a:gd name="connsiteX239" fmla="*/ 99222 w 2660406"/>
              <a:gd name="connsiteY239" fmla="*/ 1679491 h 2656670"/>
              <a:gd name="connsiteX240" fmla="*/ 102449 w 2660406"/>
              <a:gd name="connsiteY240" fmla="*/ 1652063 h 2656670"/>
              <a:gd name="connsiteX241" fmla="*/ 104061 w 2660406"/>
              <a:gd name="connsiteY241" fmla="*/ 1624637 h 2656670"/>
              <a:gd name="connsiteX242" fmla="*/ 104061 w 2660406"/>
              <a:gd name="connsiteY242" fmla="*/ 1598017 h 2656670"/>
              <a:gd name="connsiteX243" fmla="*/ 100836 w 2660406"/>
              <a:gd name="connsiteY243" fmla="*/ 1573011 h 2656670"/>
              <a:gd name="connsiteX244" fmla="*/ 94381 w 2660406"/>
              <a:gd name="connsiteY244" fmla="*/ 1548003 h 2656670"/>
              <a:gd name="connsiteX245" fmla="*/ 84703 w 2660406"/>
              <a:gd name="connsiteY245" fmla="*/ 1524610 h 2656670"/>
              <a:gd name="connsiteX246" fmla="*/ 71795 w 2660406"/>
              <a:gd name="connsiteY246" fmla="*/ 1500410 h 2656670"/>
              <a:gd name="connsiteX247" fmla="*/ 58889 w 2660406"/>
              <a:gd name="connsiteY247" fmla="*/ 1476211 h 2656670"/>
              <a:gd name="connsiteX248" fmla="*/ 44369 w 2660406"/>
              <a:gd name="connsiteY248" fmla="*/ 1452010 h 2656670"/>
              <a:gd name="connsiteX249" fmla="*/ 30654 w 2660406"/>
              <a:gd name="connsiteY249" fmla="*/ 1428615 h 2656670"/>
              <a:gd name="connsiteX250" fmla="*/ 18554 w 2660406"/>
              <a:gd name="connsiteY250" fmla="*/ 1403610 h 2656670"/>
              <a:gd name="connsiteX251" fmla="*/ 8874 w 2660406"/>
              <a:gd name="connsiteY251" fmla="*/ 1379408 h 2656670"/>
              <a:gd name="connsiteX252" fmla="*/ 2421 w 2660406"/>
              <a:gd name="connsiteY252" fmla="*/ 1354401 h 2656670"/>
              <a:gd name="connsiteX253" fmla="*/ 0 w 2660406"/>
              <a:gd name="connsiteY253" fmla="*/ 1328588 h 2656670"/>
              <a:gd name="connsiteX254" fmla="*/ 2421 w 2660406"/>
              <a:gd name="connsiteY254" fmla="*/ 1302775 h 2656670"/>
              <a:gd name="connsiteX255" fmla="*/ 8874 w 2660406"/>
              <a:gd name="connsiteY255" fmla="*/ 1277768 h 2656670"/>
              <a:gd name="connsiteX256" fmla="*/ 18554 w 2660406"/>
              <a:gd name="connsiteY256" fmla="*/ 1253569 h 2656670"/>
              <a:gd name="connsiteX257" fmla="*/ 30654 w 2660406"/>
              <a:gd name="connsiteY257" fmla="*/ 1228562 h 2656670"/>
              <a:gd name="connsiteX258" fmla="*/ 44369 w 2660406"/>
              <a:gd name="connsiteY258" fmla="*/ 1205168 h 2656670"/>
              <a:gd name="connsiteX259" fmla="*/ 58889 w 2660406"/>
              <a:gd name="connsiteY259" fmla="*/ 1180968 h 2656670"/>
              <a:gd name="connsiteX260" fmla="*/ 71795 w 2660406"/>
              <a:gd name="connsiteY260" fmla="*/ 1156767 h 2656670"/>
              <a:gd name="connsiteX261" fmla="*/ 84703 w 2660406"/>
              <a:gd name="connsiteY261" fmla="*/ 1132567 h 2656670"/>
              <a:gd name="connsiteX262" fmla="*/ 94381 w 2660406"/>
              <a:gd name="connsiteY262" fmla="*/ 1109174 h 2656670"/>
              <a:gd name="connsiteX263" fmla="*/ 100836 w 2660406"/>
              <a:gd name="connsiteY263" fmla="*/ 1084167 h 2656670"/>
              <a:gd name="connsiteX264" fmla="*/ 104061 w 2660406"/>
              <a:gd name="connsiteY264" fmla="*/ 1059160 h 2656670"/>
              <a:gd name="connsiteX265" fmla="*/ 104061 w 2660406"/>
              <a:gd name="connsiteY265" fmla="*/ 1032540 h 2656670"/>
              <a:gd name="connsiteX266" fmla="*/ 102449 w 2660406"/>
              <a:gd name="connsiteY266" fmla="*/ 1005113 h 2656670"/>
              <a:gd name="connsiteX267" fmla="*/ 99222 w 2660406"/>
              <a:gd name="connsiteY267" fmla="*/ 977688 h 2656670"/>
              <a:gd name="connsiteX268" fmla="*/ 95189 w 2660406"/>
              <a:gd name="connsiteY268" fmla="*/ 950259 h 2656670"/>
              <a:gd name="connsiteX269" fmla="*/ 91963 w 2660406"/>
              <a:gd name="connsiteY269" fmla="*/ 922832 h 2656670"/>
              <a:gd name="connsiteX270" fmla="*/ 89541 w 2660406"/>
              <a:gd name="connsiteY270" fmla="*/ 895406 h 2656670"/>
              <a:gd name="connsiteX271" fmla="*/ 90349 w 2660406"/>
              <a:gd name="connsiteY271" fmla="*/ 869592 h 2656670"/>
              <a:gd name="connsiteX272" fmla="*/ 93575 w 2660406"/>
              <a:gd name="connsiteY272" fmla="*/ 844585 h 2656670"/>
              <a:gd name="connsiteX273" fmla="*/ 100836 w 2660406"/>
              <a:gd name="connsiteY273" fmla="*/ 820385 h 2656670"/>
              <a:gd name="connsiteX274" fmla="*/ 111322 w 2660406"/>
              <a:gd name="connsiteY274" fmla="*/ 800218 h 2656670"/>
              <a:gd name="connsiteX275" fmla="*/ 125035 w 2660406"/>
              <a:gd name="connsiteY275" fmla="*/ 780859 h 2656670"/>
              <a:gd name="connsiteX276" fmla="*/ 141170 w 2660406"/>
              <a:gd name="connsiteY276" fmla="*/ 763918 h 2656670"/>
              <a:gd name="connsiteX277" fmla="*/ 159722 w 2660406"/>
              <a:gd name="connsiteY277" fmla="*/ 746978 h 2656670"/>
              <a:gd name="connsiteX278" fmla="*/ 179083 w 2660406"/>
              <a:gd name="connsiteY278" fmla="*/ 731651 h 2656670"/>
              <a:gd name="connsiteX279" fmla="*/ 199248 w 2660406"/>
              <a:gd name="connsiteY279" fmla="*/ 716325 h 2656670"/>
              <a:gd name="connsiteX280" fmla="*/ 220221 w 2660406"/>
              <a:gd name="connsiteY280" fmla="*/ 700998 h 2656670"/>
              <a:gd name="connsiteX281" fmla="*/ 239583 w 2660406"/>
              <a:gd name="connsiteY281" fmla="*/ 685670 h 2656670"/>
              <a:gd name="connsiteX282" fmla="*/ 258136 w 2660406"/>
              <a:gd name="connsiteY282" fmla="*/ 669538 h 2656670"/>
              <a:gd name="connsiteX283" fmla="*/ 274269 w 2660406"/>
              <a:gd name="connsiteY283" fmla="*/ 650985 h 2656670"/>
              <a:gd name="connsiteX284" fmla="*/ 288790 w 2660406"/>
              <a:gd name="connsiteY284" fmla="*/ 633237 h 2656670"/>
              <a:gd name="connsiteX285" fmla="*/ 300084 w 2660406"/>
              <a:gd name="connsiteY285" fmla="*/ 613070 h 2656670"/>
              <a:gd name="connsiteX286" fmla="*/ 309764 w 2660406"/>
              <a:gd name="connsiteY286" fmla="*/ 591291 h 2656670"/>
              <a:gd name="connsiteX287" fmla="*/ 317831 w 2660406"/>
              <a:gd name="connsiteY287" fmla="*/ 567896 h 2656670"/>
              <a:gd name="connsiteX288" fmla="*/ 325091 w 2660406"/>
              <a:gd name="connsiteY288" fmla="*/ 543696 h 2656670"/>
              <a:gd name="connsiteX289" fmla="*/ 331544 w 2660406"/>
              <a:gd name="connsiteY289" fmla="*/ 519497 h 2656670"/>
              <a:gd name="connsiteX290" fmla="*/ 337997 w 2660406"/>
              <a:gd name="connsiteY290" fmla="*/ 494489 h 2656670"/>
              <a:gd name="connsiteX291" fmla="*/ 345258 w 2660406"/>
              <a:gd name="connsiteY291" fmla="*/ 471097 h 2656670"/>
              <a:gd name="connsiteX292" fmla="*/ 353324 w 2660406"/>
              <a:gd name="connsiteY292" fmla="*/ 447702 h 2656670"/>
              <a:gd name="connsiteX293" fmla="*/ 363003 w 2660406"/>
              <a:gd name="connsiteY293" fmla="*/ 425922 h 2656670"/>
              <a:gd name="connsiteX294" fmla="*/ 375105 w 2660406"/>
              <a:gd name="connsiteY294" fmla="*/ 406562 h 2656670"/>
              <a:gd name="connsiteX295" fmla="*/ 389623 w 2660406"/>
              <a:gd name="connsiteY295" fmla="*/ 388815 h 2656670"/>
              <a:gd name="connsiteX296" fmla="*/ 407371 w 2660406"/>
              <a:gd name="connsiteY296" fmla="*/ 374295 h 2656670"/>
              <a:gd name="connsiteX297" fmla="*/ 426732 w 2660406"/>
              <a:gd name="connsiteY297" fmla="*/ 362196 h 2656670"/>
              <a:gd name="connsiteX298" fmla="*/ 448511 w 2660406"/>
              <a:gd name="connsiteY298" fmla="*/ 352515 h 2656670"/>
              <a:gd name="connsiteX299" fmla="*/ 471904 w 2660406"/>
              <a:gd name="connsiteY299" fmla="*/ 344448 h 2656670"/>
              <a:gd name="connsiteX300" fmla="*/ 495298 w 2660406"/>
              <a:gd name="connsiteY300" fmla="*/ 337188 h 2656670"/>
              <a:gd name="connsiteX301" fmla="*/ 520304 w 2660406"/>
              <a:gd name="connsiteY301" fmla="*/ 330735 h 2656670"/>
              <a:gd name="connsiteX302" fmla="*/ 544505 w 2660406"/>
              <a:gd name="connsiteY302" fmla="*/ 324281 h 2656670"/>
              <a:gd name="connsiteX303" fmla="*/ 568706 w 2660406"/>
              <a:gd name="connsiteY303" fmla="*/ 317021 h 2656670"/>
              <a:gd name="connsiteX304" fmla="*/ 592098 w 2660406"/>
              <a:gd name="connsiteY304" fmla="*/ 308956 h 2656670"/>
              <a:gd name="connsiteX305" fmla="*/ 613880 w 2660406"/>
              <a:gd name="connsiteY305" fmla="*/ 299275 h 2656670"/>
              <a:gd name="connsiteX306" fmla="*/ 634045 w 2660406"/>
              <a:gd name="connsiteY306" fmla="*/ 287983 h 2656670"/>
              <a:gd name="connsiteX307" fmla="*/ 651792 w 2660406"/>
              <a:gd name="connsiteY307" fmla="*/ 273462 h 2656670"/>
              <a:gd name="connsiteX308" fmla="*/ 670344 w 2660406"/>
              <a:gd name="connsiteY308" fmla="*/ 257328 h 2656670"/>
              <a:gd name="connsiteX309" fmla="*/ 686480 w 2660406"/>
              <a:gd name="connsiteY309" fmla="*/ 238775 h 2656670"/>
              <a:gd name="connsiteX310" fmla="*/ 701807 w 2660406"/>
              <a:gd name="connsiteY310" fmla="*/ 219414 h 2656670"/>
              <a:gd name="connsiteX311" fmla="*/ 717132 w 2660406"/>
              <a:gd name="connsiteY311" fmla="*/ 199247 h 2656670"/>
              <a:gd name="connsiteX312" fmla="*/ 732459 w 2660406"/>
              <a:gd name="connsiteY312" fmla="*/ 179080 h 2656670"/>
              <a:gd name="connsiteX313" fmla="*/ 747785 w 2660406"/>
              <a:gd name="connsiteY313" fmla="*/ 159720 h 2656670"/>
              <a:gd name="connsiteX314" fmla="*/ 764727 w 2660406"/>
              <a:gd name="connsiteY314" fmla="*/ 141167 h 2656670"/>
              <a:gd name="connsiteX315" fmla="*/ 781667 w 2660406"/>
              <a:gd name="connsiteY315" fmla="*/ 125034 h 2656670"/>
              <a:gd name="connsiteX316" fmla="*/ 801027 w 2660406"/>
              <a:gd name="connsiteY316" fmla="*/ 111320 h 2656670"/>
              <a:gd name="connsiteX317" fmla="*/ 821193 w 2660406"/>
              <a:gd name="connsiteY317" fmla="*/ 100833 h 2656670"/>
              <a:gd name="connsiteX318" fmla="*/ 845394 w 2660406"/>
              <a:gd name="connsiteY318" fmla="*/ 93574 h 2656670"/>
              <a:gd name="connsiteX319" fmla="*/ 870401 w 2660406"/>
              <a:gd name="connsiteY319" fmla="*/ 90346 h 2656670"/>
              <a:gd name="connsiteX320" fmla="*/ 896214 w 2660406"/>
              <a:gd name="connsiteY320" fmla="*/ 89539 h 2656670"/>
              <a:gd name="connsiteX321" fmla="*/ 923641 w 2660406"/>
              <a:gd name="connsiteY321" fmla="*/ 91960 h 2656670"/>
              <a:gd name="connsiteX322" fmla="*/ 951067 w 2660406"/>
              <a:gd name="connsiteY322" fmla="*/ 95187 h 2656670"/>
              <a:gd name="connsiteX323" fmla="*/ 978495 w 2660406"/>
              <a:gd name="connsiteY323" fmla="*/ 99220 h 2656670"/>
              <a:gd name="connsiteX324" fmla="*/ 1005921 w 2660406"/>
              <a:gd name="connsiteY324" fmla="*/ 102448 h 2656670"/>
              <a:gd name="connsiteX325" fmla="*/ 1033347 w 2660406"/>
              <a:gd name="connsiteY325" fmla="*/ 104060 h 2656670"/>
              <a:gd name="connsiteX326" fmla="*/ 1059970 w 2660406"/>
              <a:gd name="connsiteY326" fmla="*/ 104060 h 2656670"/>
              <a:gd name="connsiteX327" fmla="*/ 1084975 w 2660406"/>
              <a:gd name="connsiteY327" fmla="*/ 100833 h 2656670"/>
              <a:gd name="connsiteX328" fmla="*/ 1110788 w 2660406"/>
              <a:gd name="connsiteY328" fmla="*/ 94379 h 2656670"/>
              <a:gd name="connsiteX329" fmla="*/ 1134183 w 2660406"/>
              <a:gd name="connsiteY329" fmla="*/ 84699 h 2656670"/>
              <a:gd name="connsiteX330" fmla="*/ 1158383 w 2660406"/>
              <a:gd name="connsiteY330" fmla="*/ 71793 h 2656670"/>
              <a:gd name="connsiteX331" fmla="*/ 1182582 w 2660406"/>
              <a:gd name="connsiteY331" fmla="*/ 58888 h 2656670"/>
              <a:gd name="connsiteX332" fmla="*/ 1206783 w 2660406"/>
              <a:gd name="connsiteY332" fmla="*/ 44367 h 2656670"/>
              <a:gd name="connsiteX333" fmla="*/ 1230176 w 2660406"/>
              <a:gd name="connsiteY333" fmla="*/ 30653 h 2656670"/>
              <a:gd name="connsiteX334" fmla="*/ 1255183 w 2660406"/>
              <a:gd name="connsiteY334" fmla="*/ 18554 h 2656670"/>
              <a:gd name="connsiteX335" fmla="*/ 1279384 w 2660406"/>
              <a:gd name="connsiteY335" fmla="*/ 8873 h 2656670"/>
              <a:gd name="connsiteX336" fmla="*/ 1304389 w 2660406"/>
              <a:gd name="connsiteY336" fmla="*/ 2419 h 265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2660406" h="2656670">
                <a:moveTo>
                  <a:pt x="1330204" y="0"/>
                </a:moveTo>
                <a:lnTo>
                  <a:pt x="1356017" y="2419"/>
                </a:lnTo>
                <a:lnTo>
                  <a:pt x="1381023" y="8873"/>
                </a:lnTo>
                <a:lnTo>
                  <a:pt x="1405223" y="18554"/>
                </a:lnTo>
                <a:lnTo>
                  <a:pt x="1430230" y="30653"/>
                </a:lnTo>
                <a:lnTo>
                  <a:pt x="1453624" y="44367"/>
                </a:lnTo>
                <a:lnTo>
                  <a:pt x="1477824" y="58888"/>
                </a:lnTo>
                <a:lnTo>
                  <a:pt x="1502025" y="71793"/>
                </a:lnTo>
                <a:lnTo>
                  <a:pt x="1526224" y="84699"/>
                </a:lnTo>
                <a:lnTo>
                  <a:pt x="1550424" y="94379"/>
                </a:lnTo>
                <a:lnTo>
                  <a:pt x="1575432" y="100833"/>
                </a:lnTo>
                <a:lnTo>
                  <a:pt x="1600439" y="104060"/>
                </a:lnTo>
                <a:lnTo>
                  <a:pt x="1627059" y="104060"/>
                </a:lnTo>
                <a:lnTo>
                  <a:pt x="1654486" y="102448"/>
                </a:lnTo>
                <a:lnTo>
                  <a:pt x="1681911" y="99220"/>
                </a:lnTo>
                <a:lnTo>
                  <a:pt x="1709339" y="95187"/>
                </a:lnTo>
                <a:lnTo>
                  <a:pt x="1736767" y="91960"/>
                </a:lnTo>
                <a:lnTo>
                  <a:pt x="1764193" y="89539"/>
                </a:lnTo>
                <a:lnTo>
                  <a:pt x="1790007" y="90346"/>
                </a:lnTo>
                <a:lnTo>
                  <a:pt x="1815014" y="93574"/>
                </a:lnTo>
                <a:lnTo>
                  <a:pt x="1839214" y="100833"/>
                </a:lnTo>
                <a:lnTo>
                  <a:pt x="1859381" y="111320"/>
                </a:lnTo>
                <a:lnTo>
                  <a:pt x="1878740" y="125034"/>
                </a:lnTo>
                <a:lnTo>
                  <a:pt x="1895681" y="141167"/>
                </a:lnTo>
                <a:lnTo>
                  <a:pt x="1912622" y="159720"/>
                </a:lnTo>
                <a:lnTo>
                  <a:pt x="1927948" y="179080"/>
                </a:lnTo>
                <a:lnTo>
                  <a:pt x="1943274" y="199247"/>
                </a:lnTo>
                <a:lnTo>
                  <a:pt x="1958601" y="219414"/>
                </a:lnTo>
                <a:lnTo>
                  <a:pt x="1973928" y="238775"/>
                </a:lnTo>
                <a:lnTo>
                  <a:pt x="1990062" y="257328"/>
                </a:lnTo>
                <a:lnTo>
                  <a:pt x="2008614" y="273462"/>
                </a:lnTo>
                <a:lnTo>
                  <a:pt x="2026361" y="287983"/>
                </a:lnTo>
                <a:lnTo>
                  <a:pt x="2046529" y="299275"/>
                </a:lnTo>
                <a:lnTo>
                  <a:pt x="2068309" y="308956"/>
                </a:lnTo>
                <a:lnTo>
                  <a:pt x="2091702" y="317021"/>
                </a:lnTo>
                <a:lnTo>
                  <a:pt x="2115903" y="324281"/>
                </a:lnTo>
                <a:lnTo>
                  <a:pt x="2140101" y="330735"/>
                </a:lnTo>
                <a:lnTo>
                  <a:pt x="2165109" y="337188"/>
                </a:lnTo>
                <a:lnTo>
                  <a:pt x="2188502" y="344448"/>
                </a:lnTo>
                <a:lnTo>
                  <a:pt x="2211897" y="352515"/>
                </a:lnTo>
                <a:lnTo>
                  <a:pt x="2233675" y="362196"/>
                </a:lnTo>
                <a:lnTo>
                  <a:pt x="2253035" y="374295"/>
                </a:lnTo>
                <a:lnTo>
                  <a:pt x="2270784" y="388815"/>
                </a:lnTo>
                <a:lnTo>
                  <a:pt x="2285303" y="406562"/>
                </a:lnTo>
                <a:lnTo>
                  <a:pt x="2297404" y="425922"/>
                </a:lnTo>
                <a:lnTo>
                  <a:pt x="2307084" y="447702"/>
                </a:lnTo>
                <a:lnTo>
                  <a:pt x="2315151" y="471097"/>
                </a:lnTo>
                <a:lnTo>
                  <a:pt x="2322411" y="494489"/>
                </a:lnTo>
                <a:lnTo>
                  <a:pt x="2328864" y="519497"/>
                </a:lnTo>
                <a:lnTo>
                  <a:pt x="2335317" y="543696"/>
                </a:lnTo>
                <a:lnTo>
                  <a:pt x="2342578" y="567896"/>
                </a:lnTo>
                <a:lnTo>
                  <a:pt x="2350643" y="591291"/>
                </a:lnTo>
                <a:lnTo>
                  <a:pt x="2360324" y="613070"/>
                </a:lnTo>
                <a:lnTo>
                  <a:pt x="2371617" y="633237"/>
                </a:lnTo>
                <a:lnTo>
                  <a:pt x="2386137" y="650985"/>
                </a:lnTo>
                <a:lnTo>
                  <a:pt x="2402271" y="669538"/>
                </a:lnTo>
                <a:lnTo>
                  <a:pt x="2420825" y="685670"/>
                </a:lnTo>
                <a:lnTo>
                  <a:pt x="2440992" y="700998"/>
                </a:lnTo>
                <a:lnTo>
                  <a:pt x="2461159" y="716325"/>
                </a:lnTo>
                <a:lnTo>
                  <a:pt x="2481325" y="731651"/>
                </a:lnTo>
                <a:lnTo>
                  <a:pt x="2500684" y="746978"/>
                </a:lnTo>
                <a:lnTo>
                  <a:pt x="2519238" y="763918"/>
                </a:lnTo>
                <a:lnTo>
                  <a:pt x="2535373" y="780859"/>
                </a:lnTo>
                <a:lnTo>
                  <a:pt x="2549085" y="800218"/>
                </a:lnTo>
                <a:lnTo>
                  <a:pt x="2559571" y="820385"/>
                </a:lnTo>
                <a:lnTo>
                  <a:pt x="2566832" y="844585"/>
                </a:lnTo>
                <a:lnTo>
                  <a:pt x="2570059" y="869592"/>
                </a:lnTo>
                <a:lnTo>
                  <a:pt x="2570866" y="895406"/>
                </a:lnTo>
                <a:lnTo>
                  <a:pt x="2568444" y="922832"/>
                </a:lnTo>
                <a:lnTo>
                  <a:pt x="2565220" y="950259"/>
                </a:lnTo>
                <a:lnTo>
                  <a:pt x="2561186" y="977688"/>
                </a:lnTo>
                <a:lnTo>
                  <a:pt x="2557959" y="1005113"/>
                </a:lnTo>
                <a:lnTo>
                  <a:pt x="2556345" y="1032540"/>
                </a:lnTo>
                <a:lnTo>
                  <a:pt x="2556345" y="1059160"/>
                </a:lnTo>
                <a:lnTo>
                  <a:pt x="2559571" y="1084167"/>
                </a:lnTo>
                <a:lnTo>
                  <a:pt x="2566025" y="1109174"/>
                </a:lnTo>
                <a:lnTo>
                  <a:pt x="2575705" y="1132567"/>
                </a:lnTo>
                <a:lnTo>
                  <a:pt x="2587806" y="1156767"/>
                </a:lnTo>
                <a:lnTo>
                  <a:pt x="2601520" y="1180968"/>
                </a:lnTo>
                <a:lnTo>
                  <a:pt x="2616038" y="1205168"/>
                </a:lnTo>
                <a:lnTo>
                  <a:pt x="2629752" y="1228562"/>
                </a:lnTo>
                <a:lnTo>
                  <a:pt x="2641853" y="1253569"/>
                </a:lnTo>
                <a:lnTo>
                  <a:pt x="2651532" y="1277768"/>
                </a:lnTo>
                <a:lnTo>
                  <a:pt x="2657987" y="1302775"/>
                </a:lnTo>
                <a:lnTo>
                  <a:pt x="2660406" y="1328588"/>
                </a:lnTo>
                <a:lnTo>
                  <a:pt x="2657987" y="1354401"/>
                </a:lnTo>
                <a:lnTo>
                  <a:pt x="2651532" y="1379408"/>
                </a:lnTo>
                <a:lnTo>
                  <a:pt x="2641853" y="1403610"/>
                </a:lnTo>
                <a:lnTo>
                  <a:pt x="2629752" y="1428615"/>
                </a:lnTo>
                <a:lnTo>
                  <a:pt x="2616038" y="1452010"/>
                </a:lnTo>
                <a:lnTo>
                  <a:pt x="2601520" y="1476211"/>
                </a:lnTo>
                <a:lnTo>
                  <a:pt x="2587806" y="1500410"/>
                </a:lnTo>
                <a:lnTo>
                  <a:pt x="2575705" y="1524610"/>
                </a:lnTo>
                <a:lnTo>
                  <a:pt x="2566025" y="1548003"/>
                </a:lnTo>
                <a:lnTo>
                  <a:pt x="2559571" y="1573011"/>
                </a:lnTo>
                <a:lnTo>
                  <a:pt x="2556345" y="1598017"/>
                </a:lnTo>
                <a:lnTo>
                  <a:pt x="2556345" y="1624637"/>
                </a:lnTo>
                <a:lnTo>
                  <a:pt x="2557959" y="1652063"/>
                </a:lnTo>
                <a:lnTo>
                  <a:pt x="2561186" y="1679491"/>
                </a:lnTo>
                <a:lnTo>
                  <a:pt x="2565220" y="1706918"/>
                </a:lnTo>
                <a:lnTo>
                  <a:pt x="2568444" y="1734346"/>
                </a:lnTo>
                <a:lnTo>
                  <a:pt x="2570866" y="1761772"/>
                </a:lnTo>
                <a:lnTo>
                  <a:pt x="2570059" y="1787586"/>
                </a:lnTo>
                <a:lnTo>
                  <a:pt x="2566832" y="1812593"/>
                </a:lnTo>
                <a:lnTo>
                  <a:pt x="2559571" y="1836792"/>
                </a:lnTo>
                <a:lnTo>
                  <a:pt x="2549085" y="1856959"/>
                </a:lnTo>
                <a:lnTo>
                  <a:pt x="2535373" y="1876319"/>
                </a:lnTo>
                <a:lnTo>
                  <a:pt x="2519238" y="1893259"/>
                </a:lnTo>
                <a:lnTo>
                  <a:pt x="2500684" y="1910198"/>
                </a:lnTo>
                <a:lnTo>
                  <a:pt x="2481325" y="1925525"/>
                </a:lnTo>
                <a:lnTo>
                  <a:pt x="2461159" y="1940852"/>
                </a:lnTo>
                <a:lnTo>
                  <a:pt x="2440992" y="1956179"/>
                </a:lnTo>
                <a:lnTo>
                  <a:pt x="2420825" y="1971506"/>
                </a:lnTo>
                <a:lnTo>
                  <a:pt x="2402271" y="1987639"/>
                </a:lnTo>
                <a:lnTo>
                  <a:pt x="2386137" y="2006193"/>
                </a:lnTo>
                <a:lnTo>
                  <a:pt x="2371617" y="2023940"/>
                </a:lnTo>
                <a:lnTo>
                  <a:pt x="2360324" y="2044106"/>
                </a:lnTo>
                <a:lnTo>
                  <a:pt x="2350643" y="2065886"/>
                </a:lnTo>
                <a:lnTo>
                  <a:pt x="2342578" y="2089280"/>
                </a:lnTo>
                <a:lnTo>
                  <a:pt x="2335317" y="2113480"/>
                </a:lnTo>
                <a:lnTo>
                  <a:pt x="2328864" y="2137681"/>
                </a:lnTo>
                <a:lnTo>
                  <a:pt x="2322411" y="2162688"/>
                </a:lnTo>
                <a:lnTo>
                  <a:pt x="2315151" y="2186081"/>
                </a:lnTo>
                <a:lnTo>
                  <a:pt x="2307084" y="2209474"/>
                </a:lnTo>
                <a:lnTo>
                  <a:pt x="2297404" y="2231255"/>
                </a:lnTo>
                <a:lnTo>
                  <a:pt x="2285303" y="2250616"/>
                </a:lnTo>
                <a:lnTo>
                  <a:pt x="2270784" y="2268361"/>
                </a:lnTo>
                <a:lnTo>
                  <a:pt x="2253035" y="2282882"/>
                </a:lnTo>
                <a:lnTo>
                  <a:pt x="2233675" y="2294981"/>
                </a:lnTo>
                <a:lnTo>
                  <a:pt x="2211897" y="2304661"/>
                </a:lnTo>
                <a:lnTo>
                  <a:pt x="2188502" y="2312729"/>
                </a:lnTo>
                <a:lnTo>
                  <a:pt x="2165109" y="2319988"/>
                </a:lnTo>
                <a:lnTo>
                  <a:pt x="2140101" y="2326443"/>
                </a:lnTo>
                <a:lnTo>
                  <a:pt x="2115903" y="2332896"/>
                </a:lnTo>
                <a:lnTo>
                  <a:pt x="2091702" y="2340155"/>
                </a:lnTo>
                <a:lnTo>
                  <a:pt x="2068309" y="2348222"/>
                </a:lnTo>
                <a:lnTo>
                  <a:pt x="2046529" y="2357903"/>
                </a:lnTo>
                <a:lnTo>
                  <a:pt x="2026361" y="2369196"/>
                </a:lnTo>
                <a:lnTo>
                  <a:pt x="2008614" y="2383714"/>
                </a:lnTo>
                <a:lnTo>
                  <a:pt x="1990062" y="2399848"/>
                </a:lnTo>
                <a:lnTo>
                  <a:pt x="1973928" y="2418402"/>
                </a:lnTo>
                <a:lnTo>
                  <a:pt x="1958601" y="2437762"/>
                </a:lnTo>
                <a:lnTo>
                  <a:pt x="1943274" y="2457929"/>
                </a:lnTo>
                <a:lnTo>
                  <a:pt x="1927948" y="2478096"/>
                </a:lnTo>
                <a:lnTo>
                  <a:pt x="1912622" y="2497456"/>
                </a:lnTo>
                <a:lnTo>
                  <a:pt x="1895681" y="2516010"/>
                </a:lnTo>
                <a:lnTo>
                  <a:pt x="1878740" y="2532143"/>
                </a:lnTo>
                <a:lnTo>
                  <a:pt x="1859381" y="2545857"/>
                </a:lnTo>
                <a:lnTo>
                  <a:pt x="1839214" y="2556344"/>
                </a:lnTo>
                <a:lnTo>
                  <a:pt x="1815014" y="2563603"/>
                </a:lnTo>
                <a:lnTo>
                  <a:pt x="1790007" y="2566831"/>
                </a:lnTo>
                <a:lnTo>
                  <a:pt x="1764193" y="2567637"/>
                </a:lnTo>
                <a:lnTo>
                  <a:pt x="1736767" y="2565216"/>
                </a:lnTo>
                <a:lnTo>
                  <a:pt x="1709339" y="2561991"/>
                </a:lnTo>
                <a:lnTo>
                  <a:pt x="1681911" y="2557956"/>
                </a:lnTo>
                <a:lnTo>
                  <a:pt x="1654486" y="2554731"/>
                </a:lnTo>
                <a:lnTo>
                  <a:pt x="1627059" y="2553117"/>
                </a:lnTo>
                <a:lnTo>
                  <a:pt x="1600439" y="2553117"/>
                </a:lnTo>
                <a:lnTo>
                  <a:pt x="1575432" y="2556344"/>
                </a:lnTo>
                <a:lnTo>
                  <a:pt x="1550424" y="2562797"/>
                </a:lnTo>
                <a:lnTo>
                  <a:pt x="1526224" y="2572477"/>
                </a:lnTo>
                <a:lnTo>
                  <a:pt x="1502025" y="2585383"/>
                </a:lnTo>
                <a:lnTo>
                  <a:pt x="1477824" y="2598291"/>
                </a:lnTo>
                <a:lnTo>
                  <a:pt x="1453624" y="2612809"/>
                </a:lnTo>
                <a:lnTo>
                  <a:pt x="1430230" y="2626523"/>
                </a:lnTo>
                <a:lnTo>
                  <a:pt x="1405223" y="2638624"/>
                </a:lnTo>
                <a:lnTo>
                  <a:pt x="1381023" y="2648305"/>
                </a:lnTo>
                <a:lnTo>
                  <a:pt x="1356017" y="2654758"/>
                </a:lnTo>
                <a:lnTo>
                  <a:pt x="1335613" y="2656670"/>
                </a:lnTo>
                <a:lnTo>
                  <a:pt x="1324794" y="2656670"/>
                </a:lnTo>
                <a:lnTo>
                  <a:pt x="1304389" y="2654758"/>
                </a:lnTo>
                <a:lnTo>
                  <a:pt x="1279384" y="2648305"/>
                </a:lnTo>
                <a:lnTo>
                  <a:pt x="1255183" y="2638624"/>
                </a:lnTo>
                <a:lnTo>
                  <a:pt x="1230176" y="2626523"/>
                </a:lnTo>
                <a:lnTo>
                  <a:pt x="1206783" y="2612809"/>
                </a:lnTo>
                <a:lnTo>
                  <a:pt x="1182582" y="2598291"/>
                </a:lnTo>
                <a:lnTo>
                  <a:pt x="1158383" y="2585383"/>
                </a:lnTo>
                <a:lnTo>
                  <a:pt x="1134183" y="2572477"/>
                </a:lnTo>
                <a:lnTo>
                  <a:pt x="1110788" y="2562797"/>
                </a:lnTo>
                <a:lnTo>
                  <a:pt x="1084975" y="2556344"/>
                </a:lnTo>
                <a:lnTo>
                  <a:pt x="1059970" y="2553117"/>
                </a:lnTo>
                <a:lnTo>
                  <a:pt x="1033347" y="2553117"/>
                </a:lnTo>
                <a:lnTo>
                  <a:pt x="1005921" y="2554731"/>
                </a:lnTo>
                <a:lnTo>
                  <a:pt x="978495" y="2557956"/>
                </a:lnTo>
                <a:lnTo>
                  <a:pt x="951067" y="2561991"/>
                </a:lnTo>
                <a:lnTo>
                  <a:pt x="923641" y="2565216"/>
                </a:lnTo>
                <a:lnTo>
                  <a:pt x="896214" y="2567637"/>
                </a:lnTo>
                <a:lnTo>
                  <a:pt x="870401" y="2566831"/>
                </a:lnTo>
                <a:lnTo>
                  <a:pt x="845394" y="2563603"/>
                </a:lnTo>
                <a:lnTo>
                  <a:pt x="821193" y="2556344"/>
                </a:lnTo>
                <a:lnTo>
                  <a:pt x="801027" y="2545857"/>
                </a:lnTo>
                <a:lnTo>
                  <a:pt x="781667" y="2532143"/>
                </a:lnTo>
                <a:lnTo>
                  <a:pt x="764727" y="2516010"/>
                </a:lnTo>
                <a:lnTo>
                  <a:pt x="747785" y="2497456"/>
                </a:lnTo>
                <a:lnTo>
                  <a:pt x="732459" y="2478096"/>
                </a:lnTo>
                <a:lnTo>
                  <a:pt x="717132" y="2457929"/>
                </a:lnTo>
                <a:lnTo>
                  <a:pt x="701807" y="2437762"/>
                </a:lnTo>
                <a:lnTo>
                  <a:pt x="686480" y="2418402"/>
                </a:lnTo>
                <a:lnTo>
                  <a:pt x="670344" y="2399848"/>
                </a:lnTo>
                <a:lnTo>
                  <a:pt x="651792" y="2383714"/>
                </a:lnTo>
                <a:lnTo>
                  <a:pt x="634045" y="2369196"/>
                </a:lnTo>
                <a:lnTo>
                  <a:pt x="613880" y="2357903"/>
                </a:lnTo>
                <a:lnTo>
                  <a:pt x="592098" y="2348222"/>
                </a:lnTo>
                <a:lnTo>
                  <a:pt x="568706" y="2340155"/>
                </a:lnTo>
                <a:lnTo>
                  <a:pt x="544505" y="2332896"/>
                </a:lnTo>
                <a:lnTo>
                  <a:pt x="520304" y="2326443"/>
                </a:lnTo>
                <a:lnTo>
                  <a:pt x="495298" y="2319988"/>
                </a:lnTo>
                <a:lnTo>
                  <a:pt x="471904" y="2312729"/>
                </a:lnTo>
                <a:lnTo>
                  <a:pt x="448511" y="2304661"/>
                </a:lnTo>
                <a:lnTo>
                  <a:pt x="426732" y="2294981"/>
                </a:lnTo>
                <a:lnTo>
                  <a:pt x="407371" y="2282882"/>
                </a:lnTo>
                <a:lnTo>
                  <a:pt x="389623" y="2268361"/>
                </a:lnTo>
                <a:lnTo>
                  <a:pt x="375105" y="2250616"/>
                </a:lnTo>
                <a:lnTo>
                  <a:pt x="363003" y="2231255"/>
                </a:lnTo>
                <a:lnTo>
                  <a:pt x="353324" y="2209474"/>
                </a:lnTo>
                <a:lnTo>
                  <a:pt x="345258" y="2186081"/>
                </a:lnTo>
                <a:lnTo>
                  <a:pt x="337997" y="2162688"/>
                </a:lnTo>
                <a:lnTo>
                  <a:pt x="331544" y="2137681"/>
                </a:lnTo>
                <a:lnTo>
                  <a:pt x="325091" y="2113480"/>
                </a:lnTo>
                <a:lnTo>
                  <a:pt x="317831" y="2089280"/>
                </a:lnTo>
                <a:lnTo>
                  <a:pt x="309764" y="2065886"/>
                </a:lnTo>
                <a:lnTo>
                  <a:pt x="300084" y="2044106"/>
                </a:lnTo>
                <a:lnTo>
                  <a:pt x="288790" y="2023940"/>
                </a:lnTo>
                <a:lnTo>
                  <a:pt x="274269" y="2006193"/>
                </a:lnTo>
                <a:lnTo>
                  <a:pt x="258136" y="1987639"/>
                </a:lnTo>
                <a:lnTo>
                  <a:pt x="239583" y="1971506"/>
                </a:lnTo>
                <a:lnTo>
                  <a:pt x="220221" y="1956179"/>
                </a:lnTo>
                <a:lnTo>
                  <a:pt x="199248" y="1940852"/>
                </a:lnTo>
                <a:lnTo>
                  <a:pt x="179083" y="1925525"/>
                </a:lnTo>
                <a:lnTo>
                  <a:pt x="159722" y="1910198"/>
                </a:lnTo>
                <a:lnTo>
                  <a:pt x="141170" y="1893259"/>
                </a:lnTo>
                <a:lnTo>
                  <a:pt x="125035" y="1876319"/>
                </a:lnTo>
                <a:lnTo>
                  <a:pt x="111322" y="1856959"/>
                </a:lnTo>
                <a:lnTo>
                  <a:pt x="100836" y="1836792"/>
                </a:lnTo>
                <a:lnTo>
                  <a:pt x="93575" y="1812593"/>
                </a:lnTo>
                <a:lnTo>
                  <a:pt x="90349" y="1787586"/>
                </a:lnTo>
                <a:lnTo>
                  <a:pt x="89541" y="1761772"/>
                </a:lnTo>
                <a:lnTo>
                  <a:pt x="91963" y="1734346"/>
                </a:lnTo>
                <a:lnTo>
                  <a:pt x="95189" y="1706918"/>
                </a:lnTo>
                <a:lnTo>
                  <a:pt x="99222" y="1679491"/>
                </a:lnTo>
                <a:lnTo>
                  <a:pt x="102449" y="1652063"/>
                </a:lnTo>
                <a:lnTo>
                  <a:pt x="104061" y="1624637"/>
                </a:lnTo>
                <a:lnTo>
                  <a:pt x="104061" y="1598017"/>
                </a:lnTo>
                <a:lnTo>
                  <a:pt x="100836" y="1573011"/>
                </a:lnTo>
                <a:lnTo>
                  <a:pt x="94381" y="1548003"/>
                </a:lnTo>
                <a:lnTo>
                  <a:pt x="84703" y="1524610"/>
                </a:lnTo>
                <a:lnTo>
                  <a:pt x="71795" y="1500410"/>
                </a:lnTo>
                <a:lnTo>
                  <a:pt x="58889" y="1476211"/>
                </a:lnTo>
                <a:lnTo>
                  <a:pt x="44369" y="1452010"/>
                </a:lnTo>
                <a:lnTo>
                  <a:pt x="30654" y="1428615"/>
                </a:lnTo>
                <a:lnTo>
                  <a:pt x="18554" y="1403610"/>
                </a:lnTo>
                <a:lnTo>
                  <a:pt x="8874" y="1379408"/>
                </a:lnTo>
                <a:lnTo>
                  <a:pt x="2421" y="1354401"/>
                </a:lnTo>
                <a:lnTo>
                  <a:pt x="0" y="1328588"/>
                </a:lnTo>
                <a:lnTo>
                  <a:pt x="2421" y="1302775"/>
                </a:lnTo>
                <a:lnTo>
                  <a:pt x="8874" y="1277768"/>
                </a:lnTo>
                <a:lnTo>
                  <a:pt x="18554" y="1253569"/>
                </a:lnTo>
                <a:lnTo>
                  <a:pt x="30654" y="1228562"/>
                </a:lnTo>
                <a:lnTo>
                  <a:pt x="44369" y="1205168"/>
                </a:lnTo>
                <a:lnTo>
                  <a:pt x="58889" y="1180968"/>
                </a:lnTo>
                <a:lnTo>
                  <a:pt x="71795" y="1156767"/>
                </a:lnTo>
                <a:lnTo>
                  <a:pt x="84703" y="1132567"/>
                </a:lnTo>
                <a:lnTo>
                  <a:pt x="94381" y="1109174"/>
                </a:lnTo>
                <a:lnTo>
                  <a:pt x="100836" y="1084167"/>
                </a:lnTo>
                <a:lnTo>
                  <a:pt x="104061" y="1059160"/>
                </a:lnTo>
                <a:lnTo>
                  <a:pt x="104061" y="1032540"/>
                </a:lnTo>
                <a:lnTo>
                  <a:pt x="102449" y="1005113"/>
                </a:lnTo>
                <a:lnTo>
                  <a:pt x="99222" y="977688"/>
                </a:lnTo>
                <a:lnTo>
                  <a:pt x="95189" y="950259"/>
                </a:lnTo>
                <a:lnTo>
                  <a:pt x="91963" y="922832"/>
                </a:lnTo>
                <a:lnTo>
                  <a:pt x="89541" y="895406"/>
                </a:lnTo>
                <a:lnTo>
                  <a:pt x="90349" y="869592"/>
                </a:lnTo>
                <a:lnTo>
                  <a:pt x="93575" y="844585"/>
                </a:lnTo>
                <a:lnTo>
                  <a:pt x="100836" y="820385"/>
                </a:lnTo>
                <a:lnTo>
                  <a:pt x="111322" y="800218"/>
                </a:lnTo>
                <a:lnTo>
                  <a:pt x="125035" y="780859"/>
                </a:lnTo>
                <a:lnTo>
                  <a:pt x="141170" y="763918"/>
                </a:lnTo>
                <a:lnTo>
                  <a:pt x="159722" y="746978"/>
                </a:lnTo>
                <a:lnTo>
                  <a:pt x="179083" y="731651"/>
                </a:lnTo>
                <a:lnTo>
                  <a:pt x="199248" y="716325"/>
                </a:lnTo>
                <a:lnTo>
                  <a:pt x="220221" y="700998"/>
                </a:lnTo>
                <a:lnTo>
                  <a:pt x="239583" y="685670"/>
                </a:lnTo>
                <a:lnTo>
                  <a:pt x="258136" y="669538"/>
                </a:lnTo>
                <a:lnTo>
                  <a:pt x="274269" y="650985"/>
                </a:lnTo>
                <a:lnTo>
                  <a:pt x="288790" y="633237"/>
                </a:lnTo>
                <a:lnTo>
                  <a:pt x="300084" y="613070"/>
                </a:lnTo>
                <a:lnTo>
                  <a:pt x="309764" y="591291"/>
                </a:lnTo>
                <a:lnTo>
                  <a:pt x="317831" y="567896"/>
                </a:lnTo>
                <a:lnTo>
                  <a:pt x="325091" y="543696"/>
                </a:lnTo>
                <a:lnTo>
                  <a:pt x="331544" y="519497"/>
                </a:lnTo>
                <a:lnTo>
                  <a:pt x="337997" y="494489"/>
                </a:lnTo>
                <a:lnTo>
                  <a:pt x="345258" y="471097"/>
                </a:lnTo>
                <a:lnTo>
                  <a:pt x="353324" y="447702"/>
                </a:lnTo>
                <a:lnTo>
                  <a:pt x="363003" y="425922"/>
                </a:lnTo>
                <a:lnTo>
                  <a:pt x="375105" y="406562"/>
                </a:lnTo>
                <a:lnTo>
                  <a:pt x="389623" y="388815"/>
                </a:lnTo>
                <a:lnTo>
                  <a:pt x="407371" y="374295"/>
                </a:lnTo>
                <a:lnTo>
                  <a:pt x="426732" y="362196"/>
                </a:lnTo>
                <a:lnTo>
                  <a:pt x="448511" y="352515"/>
                </a:lnTo>
                <a:lnTo>
                  <a:pt x="471904" y="344448"/>
                </a:lnTo>
                <a:lnTo>
                  <a:pt x="495298" y="337188"/>
                </a:lnTo>
                <a:lnTo>
                  <a:pt x="520304" y="330735"/>
                </a:lnTo>
                <a:lnTo>
                  <a:pt x="544505" y="324281"/>
                </a:lnTo>
                <a:lnTo>
                  <a:pt x="568706" y="317021"/>
                </a:lnTo>
                <a:lnTo>
                  <a:pt x="592098" y="308956"/>
                </a:lnTo>
                <a:lnTo>
                  <a:pt x="613880" y="299275"/>
                </a:lnTo>
                <a:lnTo>
                  <a:pt x="634045" y="287983"/>
                </a:lnTo>
                <a:lnTo>
                  <a:pt x="651792" y="273462"/>
                </a:lnTo>
                <a:lnTo>
                  <a:pt x="670344" y="257328"/>
                </a:lnTo>
                <a:lnTo>
                  <a:pt x="686480" y="238775"/>
                </a:lnTo>
                <a:lnTo>
                  <a:pt x="701807" y="219414"/>
                </a:lnTo>
                <a:lnTo>
                  <a:pt x="717132" y="199247"/>
                </a:lnTo>
                <a:lnTo>
                  <a:pt x="732459" y="179080"/>
                </a:lnTo>
                <a:lnTo>
                  <a:pt x="747785" y="159720"/>
                </a:lnTo>
                <a:lnTo>
                  <a:pt x="764727" y="141167"/>
                </a:lnTo>
                <a:lnTo>
                  <a:pt x="781667" y="125034"/>
                </a:lnTo>
                <a:lnTo>
                  <a:pt x="801027" y="111320"/>
                </a:lnTo>
                <a:lnTo>
                  <a:pt x="821193" y="100833"/>
                </a:lnTo>
                <a:lnTo>
                  <a:pt x="845394" y="93574"/>
                </a:lnTo>
                <a:lnTo>
                  <a:pt x="870401" y="90346"/>
                </a:lnTo>
                <a:lnTo>
                  <a:pt x="896214" y="89539"/>
                </a:lnTo>
                <a:lnTo>
                  <a:pt x="923641" y="91960"/>
                </a:lnTo>
                <a:lnTo>
                  <a:pt x="951067" y="95187"/>
                </a:lnTo>
                <a:lnTo>
                  <a:pt x="978495" y="99220"/>
                </a:lnTo>
                <a:lnTo>
                  <a:pt x="1005921" y="102448"/>
                </a:lnTo>
                <a:lnTo>
                  <a:pt x="1033347" y="104060"/>
                </a:lnTo>
                <a:lnTo>
                  <a:pt x="1059970" y="104060"/>
                </a:lnTo>
                <a:lnTo>
                  <a:pt x="1084975" y="100833"/>
                </a:lnTo>
                <a:lnTo>
                  <a:pt x="1110788" y="94379"/>
                </a:lnTo>
                <a:lnTo>
                  <a:pt x="1134183" y="84699"/>
                </a:lnTo>
                <a:lnTo>
                  <a:pt x="1158383" y="71793"/>
                </a:lnTo>
                <a:lnTo>
                  <a:pt x="1182582" y="58888"/>
                </a:lnTo>
                <a:lnTo>
                  <a:pt x="1206783" y="44367"/>
                </a:lnTo>
                <a:lnTo>
                  <a:pt x="1230176" y="30653"/>
                </a:lnTo>
                <a:lnTo>
                  <a:pt x="1255183" y="18554"/>
                </a:lnTo>
                <a:lnTo>
                  <a:pt x="1279384" y="8873"/>
                </a:lnTo>
                <a:lnTo>
                  <a:pt x="1304389" y="24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48E27A-6F1B-5F48-B172-F6A320A6B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350421" y="955364"/>
            <a:ext cx="1468773" cy="1900766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1E13F13-DD3A-7B4A-9F2B-702DF348C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484" y="3073802"/>
            <a:ext cx="1302028" cy="16849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36BA6E-BACD-1942-B662-804AB0671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4345" y="4465670"/>
            <a:ext cx="1210019" cy="156590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ACEE35C-53C2-4E2E-A607-ACF586CF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870F53-8CB0-114E-BFEB-6823F360E3B2}"/>
              </a:ext>
            </a:extLst>
          </p:cNvPr>
          <p:cNvSpPr txBox="1"/>
          <p:nvPr/>
        </p:nvSpPr>
        <p:spPr>
          <a:xfrm>
            <a:off x="6944384" y="2704470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Template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761CE-AF79-9D4D-B757-98E84107504A}"/>
              </a:ext>
            </a:extLst>
          </p:cNvPr>
          <p:cNvSpPr txBox="1"/>
          <p:nvPr/>
        </p:nvSpPr>
        <p:spPr>
          <a:xfrm>
            <a:off x="9355131" y="675654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Template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2CC368-2A20-3541-82B6-BED7E247EEE1}"/>
              </a:ext>
            </a:extLst>
          </p:cNvPr>
          <p:cNvSpPr txBox="1"/>
          <p:nvPr/>
        </p:nvSpPr>
        <p:spPr>
          <a:xfrm>
            <a:off x="9358389" y="3874122"/>
            <a:ext cx="166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Word list</a:t>
            </a:r>
          </a:p>
          <a:p>
            <a:r>
              <a:rPr lang="en-US" dirty="0">
                <a:solidFill>
                  <a:schemeClr val="bg1"/>
                </a:solidFill>
                <a:latin typeface="Chalkduster" panose="03050602040202020205" pitchFamily="66" charset="77"/>
              </a:rPr>
              <a:t> template 2</a:t>
            </a:r>
          </a:p>
        </p:txBody>
      </p:sp>
      <p:pic>
        <p:nvPicPr>
          <p:cNvPr id="6" name="Audio Recording Apr 5, 2021 at 10:17:28 AM" descr="Audio Recording Apr 5, 2021 at 10:17:28 AM">
            <a:hlinkClick r:id="" action="ppaction://media"/>
            <a:extLst>
              <a:ext uri="{FF2B5EF4-FFF2-40B4-BE49-F238E27FC236}">
                <a16:creationId xmlns:a16="http://schemas.microsoft.com/office/drawing/2014/main" id="{9DC189DD-DCEE-F24E-A9BC-55CC451C3C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2568" y="50932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413B9-8A9E-4D42-8CBF-24EB50B3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Chalkduster" panose="03050602040202020205" pitchFamily="66" charset="77"/>
              </a:rPr>
              <a:t>How it will be reviewed</a:t>
            </a:r>
          </a:p>
        </p:txBody>
      </p:sp>
      <p:sp>
        <p:nvSpPr>
          <p:cNvPr id="34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C2F493-9A12-4306-BB9D-771C91FBAD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660874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Audio Recording Apr 5, 2021 at 10:18:25 AM" descr="Audio Recording Apr 5, 2021 at 10:18:25 AM">
            <a:hlinkClick r:id="" action="ppaction://media"/>
            <a:extLst>
              <a:ext uri="{FF2B5EF4-FFF2-40B4-BE49-F238E27FC236}">
                <a16:creationId xmlns:a16="http://schemas.microsoft.com/office/drawing/2014/main" id="{3232419A-2BB7-054A-9DBF-A937B7734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75700" y="512445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4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2457-0F1F-AE4F-9D22-CAD0FE2F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415095" cy="164089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Chalkduster" panose="03050602040202020205" pitchFamily="66" charset="77"/>
              </a:rPr>
              <a:t>How it will be integrated in future: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E607-CA1D-8641-9544-2A9FF7C86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177" y="3108961"/>
            <a:ext cx="4363595" cy="3593591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Chalkduster" panose="03050602040202020205" pitchFamily="66" charset="77"/>
              </a:rPr>
              <a:t>One successful with segmenting words into phonemes,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Chalkduster" panose="03050602040202020205" pitchFamily="66" charset="77"/>
              </a:rPr>
              <a:t>Blending sounds into words.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Chalkduster" panose="03050602040202020205" pitchFamily="66" charset="77"/>
              </a:rPr>
              <a:t>Add graphemes to assist with reading. </a:t>
            </a:r>
          </a:p>
          <a:p>
            <a:r>
              <a:rPr lang="en-US" sz="1500" dirty="0">
                <a:solidFill>
                  <a:schemeClr val="tx1"/>
                </a:solidFill>
                <a:latin typeface="Chalkduster" panose="03050602040202020205" pitchFamily="66" charset="77"/>
              </a:rPr>
              <a:t>Eventually integrate Elkonin boxes into weekly spelling routines for these students to assist in putting letters in correct order.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86EADF-5C6E-6047-A694-D9A116B5EE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29" y="645106"/>
            <a:ext cx="4322672" cy="5594047"/>
          </a:xfrm>
          <a:prstGeom prst="rect">
            <a:avLst/>
          </a:prstGeom>
        </p:spPr>
      </p:pic>
      <p:pic>
        <p:nvPicPr>
          <p:cNvPr id="7" name="Audio Recording Apr 5, 2021 at 10:19:21 AM" descr="Audio Recording Apr 5, 2021 at 10:19:21 AM">
            <a:hlinkClick r:id="" action="ppaction://media"/>
            <a:extLst>
              <a:ext uri="{FF2B5EF4-FFF2-40B4-BE49-F238E27FC236}">
                <a16:creationId xmlns:a16="http://schemas.microsoft.com/office/drawing/2014/main" id="{FEF1713F-7557-5046-A837-04AE91D1AF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18588" y="512286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1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0412-33A0-5E45-8CC1-183A2812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575" y="645106"/>
            <a:ext cx="4568825" cy="5421435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Chalkduster" panose="03050602040202020205" pitchFamily="66" charset="77"/>
              </a:rPr>
              <a:t>Strengths and Challenges: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99672E-4DFD-4DF4-B0FC-0BB63AF36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75778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Audio Recording Apr 5, 2021 at 10:21:15 AM" descr="Audio Recording Apr 5, 2021 at 10:21:15 AM">
            <a:hlinkClick r:id="" action="ppaction://media"/>
            <a:extLst>
              <a:ext uri="{FF2B5EF4-FFF2-40B4-BE49-F238E27FC236}">
                <a16:creationId xmlns:a16="http://schemas.microsoft.com/office/drawing/2014/main" id="{2D6C78A1-1BB1-C046-A8B5-983DBE2C28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42025" y="6002367"/>
            <a:ext cx="812800" cy="812800"/>
          </a:xfrm>
          <a:prstGeom prst="rect">
            <a:avLst/>
          </a:prstGeom>
        </p:spPr>
      </p:pic>
      <p:pic>
        <p:nvPicPr>
          <p:cNvPr id="10" name="Audio Recording Apr 5, 2021 at 10:22:02 AM" descr="Audio Recording Apr 5, 2021 at 10:22:02 AM">
            <a:hlinkClick r:id="" action="ppaction://media"/>
            <a:extLst>
              <a:ext uri="{FF2B5EF4-FFF2-40B4-BE49-F238E27FC236}">
                <a16:creationId xmlns:a16="http://schemas.microsoft.com/office/drawing/2014/main" id="{BADB66DC-558A-2540-99FC-E8F26FEAC18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42450" y="59305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2343</TotalTime>
  <Words>403</Words>
  <Application>Microsoft Macintosh PowerPoint</Application>
  <PresentationFormat>Widescreen</PresentationFormat>
  <Paragraphs>46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Chalkduster</vt:lpstr>
      <vt:lpstr>Gill Sans MT</vt:lpstr>
      <vt:lpstr>Impact</vt:lpstr>
      <vt:lpstr>Badge</vt:lpstr>
      <vt:lpstr>Phonemic awareness: segmenting sounds</vt:lpstr>
      <vt:lpstr>Intervention: Elkonin Boxes</vt:lpstr>
      <vt:lpstr>Rationale: Meet my grade two student. </vt:lpstr>
      <vt:lpstr>Materials and resources: </vt:lpstr>
      <vt:lpstr>When I  use  </vt:lpstr>
      <vt:lpstr>In what way was the concept taught? </vt:lpstr>
      <vt:lpstr>How it will be reviewed</vt:lpstr>
      <vt:lpstr>How it will be integrated in future: </vt:lpstr>
      <vt:lpstr>Strengths and Challenges: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Phonemic awareness: Blending and segmenting sounds</dc:title>
  <dc:creator>Microsoft Office User</dc:creator>
  <cp:lastModifiedBy>Microsoft Office User</cp:lastModifiedBy>
  <cp:revision>32</cp:revision>
  <dcterms:created xsi:type="dcterms:W3CDTF">2021-03-14T19:17:38Z</dcterms:created>
  <dcterms:modified xsi:type="dcterms:W3CDTF">2021-04-05T17:34:30Z</dcterms:modified>
</cp:coreProperties>
</file>